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1" r:id="rId5"/>
  </p:sldMasterIdLst>
  <p:notesMasterIdLst>
    <p:notesMasterId r:id="rId14"/>
  </p:notesMasterIdLst>
  <p:sldIdLst>
    <p:sldId id="256" r:id="rId6"/>
    <p:sldId id="329" r:id="rId7"/>
    <p:sldId id="285" r:id="rId8"/>
    <p:sldId id="286" r:id="rId9"/>
    <p:sldId id="287" r:id="rId10"/>
    <p:sldId id="288" r:id="rId11"/>
    <p:sldId id="289" r:id="rId12"/>
    <p:sldId id="290" r:id="rId13"/>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FFFF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688"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5462E2-F543-4B30-B078-C63253CE8CBB}" type="slidenum">
              <a:rPr lang="en-US" smtClean="0"/>
              <a:t>1</a:t>
            </a:fld>
            <a:endParaRPr lang="en-US" dirty="0"/>
          </a:p>
        </p:txBody>
      </p:sp>
    </p:spTree>
    <p:extLst>
      <p:ext uri="{BB962C8B-B14F-4D97-AF65-F5344CB8AC3E}">
        <p14:creationId xmlns:p14="http://schemas.microsoft.com/office/powerpoint/2010/main" val="4183686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722211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735971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9278259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3378127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561922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8</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8</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0267425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1820E-78B6-3383-2CF2-5221DF80E5A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IN"/>
          </a:p>
        </p:txBody>
      </p:sp>
      <p:sp>
        <p:nvSpPr>
          <p:cNvPr id="3" name="Subtitle 2">
            <a:extLst>
              <a:ext uri="{FF2B5EF4-FFF2-40B4-BE49-F238E27FC236}">
                <a16:creationId xmlns:a16="http://schemas.microsoft.com/office/drawing/2014/main" id="{2A2871D8-87CB-D392-9FEE-781F960BFCF0}"/>
              </a:ext>
            </a:extLst>
          </p:cNvPr>
          <p:cNvSpPr>
            <a:spLocks noGrp="1"/>
          </p:cNvSpPr>
          <p:nvPr>
            <p:ph type="subTitle" idx="1"/>
          </p:nvPr>
        </p:nvSpPr>
        <p:spPr>
          <a:xfrm>
            <a:off x="1143000" y="3602038"/>
            <a:ext cx="6858000" cy="1655762"/>
          </a:xfrm>
        </p:spPr>
        <p:txBody>
          <a:bodyPr/>
          <a:lstStyle>
            <a:lvl1pPr marL="0" indent="0" algn="ctr">
              <a:buNone/>
              <a:defRPr sz="1800"/>
            </a:lvl1pPr>
            <a:lvl2pPr marL="342886" indent="0" algn="ctr">
              <a:buNone/>
              <a:defRPr sz="1500"/>
            </a:lvl2pPr>
            <a:lvl3pPr marL="685772" indent="0" algn="ctr">
              <a:buNone/>
              <a:defRPr sz="1350"/>
            </a:lvl3pPr>
            <a:lvl4pPr marL="1028657" indent="0" algn="ctr">
              <a:buNone/>
              <a:defRPr sz="1200"/>
            </a:lvl4pPr>
            <a:lvl5pPr marL="1371543" indent="0" algn="ctr">
              <a:buNone/>
              <a:defRPr sz="1200"/>
            </a:lvl5pPr>
            <a:lvl6pPr marL="1714428" indent="0" algn="ctr">
              <a:buNone/>
              <a:defRPr sz="1200"/>
            </a:lvl6pPr>
            <a:lvl7pPr marL="2057314" indent="0" algn="ctr">
              <a:buNone/>
              <a:defRPr sz="1200"/>
            </a:lvl7pPr>
            <a:lvl8pPr marL="2400199" indent="0" algn="ctr">
              <a:buNone/>
              <a:defRPr sz="1200"/>
            </a:lvl8pPr>
            <a:lvl9pPr marL="2743085" indent="0" algn="ctr">
              <a:buNone/>
              <a:defRPr sz="12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EF2C1DF-DF52-523B-73B4-489FB3C28BED}"/>
              </a:ext>
            </a:extLst>
          </p:cNvPr>
          <p:cNvSpPr>
            <a:spLocks noGrp="1"/>
          </p:cNvSpPr>
          <p:nvPr>
            <p:ph type="dt" sz="half" idx="10"/>
          </p:nvPr>
        </p:nvSpPr>
        <p:spPr/>
        <p:txBody>
          <a:bodyPr/>
          <a:lstStyle/>
          <a:p>
            <a:fld id="{4DF6CDF5-45B2-4A45-9C4C-3012083D27EC}" type="datetime1">
              <a:rPr lang="en-US" smtClean="0"/>
              <a:t>4/15/2025</a:t>
            </a:fld>
            <a:endParaRPr lang="en-US" dirty="0"/>
          </a:p>
        </p:txBody>
      </p:sp>
      <p:sp>
        <p:nvSpPr>
          <p:cNvPr id="5" name="Footer Placeholder 4">
            <a:extLst>
              <a:ext uri="{FF2B5EF4-FFF2-40B4-BE49-F238E27FC236}">
                <a16:creationId xmlns:a16="http://schemas.microsoft.com/office/drawing/2014/main" id="{D5304E5B-8DC7-19AF-E9BC-977203FC0B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9F3A1B-B493-3EDB-62E8-5028B1688DDD}"/>
              </a:ext>
            </a:extLst>
          </p:cNvPr>
          <p:cNvSpPr>
            <a:spLocks noGrp="1"/>
          </p:cNvSpPr>
          <p:nvPr>
            <p:ph type="sldNum" sz="quarter" idx="12"/>
          </p:nvPr>
        </p:nvSpPr>
        <p:spPr>
          <a:xfrm>
            <a:off x="8805496" y="6225224"/>
            <a:ext cx="338504" cy="365125"/>
          </a:xfrm>
        </p:spPr>
        <p:txBody>
          <a:bodyPr/>
          <a:lstStyle/>
          <a:p>
            <a:fld id="{48F63A3B-78C7-47BE-AE5E-E10140E04643}" type="slidenum">
              <a:rPr lang="en-US" smtClean="0"/>
              <a:t>‹#›</a:t>
            </a:fld>
            <a:endParaRPr lang="en-US" dirty="0"/>
          </a:p>
        </p:txBody>
      </p:sp>
      <p:sp>
        <p:nvSpPr>
          <p:cNvPr id="7" name="Rectangle 6">
            <a:extLst>
              <a:ext uri="{FF2B5EF4-FFF2-40B4-BE49-F238E27FC236}">
                <a16:creationId xmlns:a16="http://schemas.microsoft.com/office/drawing/2014/main" id="{ABB1AB09-7E17-04A1-A8C0-16C3CF0838B9}"/>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Build World Class Food Factories.</a:t>
            </a:r>
          </a:p>
        </p:txBody>
      </p:sp>
    </p:spTree>
    <p:extLst>
      <p:ext uri="{BB962C8B-B14F-4D97-AF65-F5344CB8AC3E}">
        <p14:creationId xmlns:p14="http://schemas.microsoft.com/office/powerpoint/2010/main" val="737681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D93EB-FE0B-C71D-359D-020202AB6CB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3D51CF5-BDA8-F06B-DDED-78D2B79CAD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47AD122-3F5A-8EF6-CD4A-4010B0E82A19}"/>
              </a:ext>
            </a:extLst>
          </p:cNvPr>
          <p:cNvSpPr>
            <a:spLocks noGrp="1"/>
          </p:cNvSpPr>
          <p:nvPr>
            <p:ph type="dt" sz="half" idx="10"/>
          </p:nvPr>
        </p:nvSpPr>
        <p:spPr/>
        <p:txBody>
          <a:bodyPr/>
          <a:lstStyle/>
          <a:p>
            <a:fld id="{E87A37DD-A9D5-40C2-9A8B-37A3AA39EBD0}" type="datetime1">
              <a:rPr lang="en-US" smtClean="0"/>
              <a:t>4/15/2025</a:t>
            </a:fld>
            <a:endParaRPr lang="en-US" dirty="0"/>
          </a:p>
        </p:txBody>
      </p:sp>
      <p:sp>
        <p:nvSpPr>
          <p:cNvPr id="5" name="Footer Placeholder 4">
            <a:extLst>
              <a:ext uri="{FF2B5EF4-FFF2-40B4-BE49-F238E27FC236}">
                <a16:creationId xmlns:a16="http://schemas.microsoft.com/office/drawing/2014/main" id="{8B27F7B4-B3D8-9D96-5609-747CDA8309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E601F86-8172-E22B-BAC4-89B6A476B516}"/>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72133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012D9B-2519-2370-9618-5A78F1460950}"/>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F5FA782-8FAC-9BF4-3851-96B499B509B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C905723-94EA-4607-CD56-8E156697B902}"/>
              </a:ext>
            </a:extLst>
          </p:cNvPr>
          <p:cNvSpPr>
            <a:spLocks noGrp="1"/>
          </p:cNvSpPr>
          <p:nvPr>
            <p:ph type="dt" sz="half" idx="10"/>
          </p:nvPr>
        </p:nvSpPr>
        <p:spPr/>
        <p:txBody>
          <a:bodyPr/>
          <a:lstStyle/>
          <a:p>
            <a:fld id="{3D2F7E33-C7DA-43FF-993B-E268229C2826}" type="datetime1">
              <a:rPr lang="en-US" smtClean="0"/>
              <a:t>4/15/2025</a:t>
            </a:fld>
            <a:endParaRPr lang="en-US" dirty="0"/>
          </a:p>
        </p:txBody>
      </p:sp>
      <p:sp>
        <p:nvSpPr>
          <p:cNvPr id="5" name="Footer Placeholder 4">
            <a:extLst>
              <a:ext uri="{FF2B5EF4-FFF2-40B4-BE49-F238E27FC236}">
                <a16:creationId xmlns:a16="http://schemas.microsoft.com/office/drawing/2014/main" id="{614EC165-2CB5-44B8-D4EA-C35F2D07CA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83AE40-C3D4-80C5-F262-98A62D94EC6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982925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3E2561-6632-0763-5EF6-4DF53D7A0A7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9A38F9B-93A4-3734-32DF-8E5A84C0257D}"/>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2" name="Date Placeholder 1">
            <a:extLst>
              <a:ext uri="{FF2B5EF4-FFF2-40B4-BE49-F238E27FC236}">
                <a16:creationId xmlns:a16="http://schemas.microsoft.com/office/drawing/2014/main" id="{1CE78EF3-DF40-3358-3F3F-0FDB3FF25E3E}"/>
              </a:ext>
            </a:extLst>
          </p:cNvPr>
          <p:cNvSpPr>
            <a:spLocks noGrp="1"/>
          </p:cNvSpPr>
          <p:nvPr>
            <p:ph type="dt" sz="half" idx="10"/>
          </p:nvPr>
        </p:nvSpPr>
        <p:spPr/>
        <p:txBody>
          <a:bodyPr/>
          <a:lstStyle/>
          <a:p>
            <a:fld id="{04C60712-B230-4DEA-9451-FCE410B14376}" type="datetime1">
              <a:rPr lang="en-US" smtClean="0"/>
              <a:t>4/15/2025</a:t>
            </a:fld>
            <a:endParaRPr lang="en-US" dirty="0"/>
          </a:p>
        </p:txBody>
      </p:sp>
      <p:sp>
        <p:nvSpPr>
          <p:cNvPr id="5" name="Footer Placeholder 4">
            <a:extLst>
              <a:ext uri="{FF2B5EF4-FFF2-40B4-BE49-F238E27FC236}">
                <a16:creationId xmlns:a16="http://schemas.microsoft.com/office/drawing/2014/main" id="{6CB56E7D-3C86-7A80-EC89-32E3B17DCCA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DB720D-4684-C478-B752-9D67339868EC}"/>
              </a:ext>
            </a:extLst>
          </p:cNvPr>
          <p:cNvSpPr>
            <a:spLocks noGrp="1"/>
          </p:cNvSpPr>
          <p:nvPr>
            <p:ph type="sldNum" sz="quarter" idx="12"/>
          </p:nvPr>
        </p:nvSpPr>
        <p:spPr/>
        <p:txBody>
          <a:bodyPr/>
          <a:lstStyle/>
          <a:p>
            <a:fld id="{48F63A3B-78C7-47BE-AE5E-E10140E04643}" type="slidenum">
              <a:rPr lang="en-US" smtClean="0"/>
              <a:t>‹#›</a:t>
            </a:fld>
            <a:endParaRPr lang="en-US" dirty="0"/>
          </a:p>
        </p:txBody>
      </p:sp>
      <p:sp>
        <p:nvSpPr>
          <p:cNvPr id="7" name="Title 6">
            <a:extLst>
              <a:ext uri="{FF2B5EF4-FFF2-40B4-BE49-F238E27FC236}">
                <a16:creationId xmlns:a16="http://schemas.microsoft.com/office/drawing/2014/main" id="{86DC1684-6803-8898-51BD-261664D8D87B}"/>
              </a:ext>
            </a:extLst>
          </p:cNvPr>
          <p:cNvSpPr>
            <a:spLocks noGrp="1"/>
          </p:cNvSpPr>
          <p:nvPr>
            <p:ph type="title"/>
          </p:nvPr>
        </p:nvSpPr>
        <p:spPr/>
        <p:txBody>
          <a:bodyPr/>
          <a:lstStyle/>
          <a:p>
            <a:r>
              <a:rPr lang="en-US"/>
              <a:t>Click to edit Master title style</a:t>
            </a:r>
            <a:endParaRPr lang="en-IN"/>
          </a:p>
        </p:txBody>
      </p:sp>
    </p:spTree>
    <p:extLst>
      <p:ext uri="{BB962C8B-B14F-4D97-AF65-F5344CB8AC3E}">
        <p14:creationId xmlns:p14="http://schemas.microsoft.com/office/powerpoint/2010/main" val="35332118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4E3D2-3FC9-45CA-5405-3756935E6253}"/>
              </a:ext>
            </a:extLst>
          </p:cNvPr>
          <p:cNvSpPr>
            <a:spLocks noGrp="1"/>
          </p:cNvSpPr>
          <p:nvPr>
            <p:ph type="dt" sz="half" idx="10"/>
          </p:nvPr>
        </p:nvSpPr>
        <p:spPr/>
        <p:txBody>
          <a:bodyPr/>
          <a:lstStyle/>
          <a:p>
            <a:fld id="{5E5B28F7-AAD9-413B-B5A4-D1D758168A87}" type="datetime1">
              <a:rPr lang="en-US" smtClean="0"/>
              <a:t>4/15/2025</a:t>
            </a:fld>
            <a:endParaRPr lang="en-US" dirty="0"/>
          </a:p>
        </p:txBody>
      </p:sp>
      <p:sp>
        <p:nvSpPr>
          <p:cNvPr id="3" name="Footer Placeholder 2">
            <a:extLst>
              <a:ext uri="{FF2B5EF4-FFF2-40B4-BE49-F238E27FC236}">
                <a16:creationId xmlns:a16="http://schemas.microsoft.com/office/drawing/2014/main" id="{421D6315-3FC6-B82C-3B52-3C48BB7EB75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9BA60F-675A-20B3-2B6F-0A43122B5885}"/>
              </a:ext>
            </a:extLst>
          </p:cNvPr>
          <p:cNvSpPr>
            <a:spLocks noGrp="1"/>
          </p:cNvSpPr>
          <p:nvPr>
            <p:ph type="sldNum" sz="quarter" idx="12"/>
          </p:nvPr>
        </p:nvSpPr>
        <p:spPr/>
        <p:txBody>
          <a:bodyPr/>
          <a:lstStyle/>
          <a:p>
            <a:fld id="{F633090A-E985-4837-A97A-059404DB2C46}" type="slidenum">
              <a:rPr lang="en-US" smtClean="0"/>
              <a:t>‹#›</a:t>
            </a:fld>
            <a:endParaRPr lang="en-US" dirty="0"/>
          </a:p>
        </p:txBody>
      </p:sp>
      <p:sp>
        <p:nvSpPr>
          <p:cNvPr id="6" name="Text Placeholder 5">
            <a:extLst>
              <a:ext uri="{FF2B5EF4-FFF2-40B4-BE49-F238E27FC236}">
                <a16:creationId xmlns:a16="http://schemas.microsoft.com/office/drawing/2014/main" id="{1BC69148-CBA1-4D1A-A59E-437734798555}"/>
              </a:ext>
            </a:extLst>
          </p:cNvPr>
          <p:cNvSpPr>
            <a:spLocks noGrp="1"/>
          </p:cNvSpPr>
          <p:nvPr>
            <p:ph type="body" sz="quarter" idx="13"/>
          </p:nvPr>
        </p:nvSpPr>
        <p:spPr>
          <a:xfrm>
            <a:off x="7848600" y="6721475"/>
            <a:ext cx="914400" cy="91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extLst>
      <p:ext uri="{BB962C8B-B14F-4D97-AF65-F5344CB8AC3E}">
        <p14:creationId xmlns:p14="http://schemas.microsoft.com/office/powerpoint/2010/main" val="3975164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B12A-901C-2892-A93F-2E4D4EFD7A7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B3DE06C-35E9-7ADD-BAAD-09CE8DE82A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49C03EB-43A3-E600-0BF2-701BF6FDAC1D}"/>
              </a:ext>
            </a:extLst>
          </p:cNvPr>
          <p:cNvSpPr>
            <a:spLocks noGrp="1"/>
          </p:cNvSpPr>
          <p:nvPr>
            <p:ph type="dt" sz="half" idx="10"/>
          </p:nvPr>
        </p:nvSpPr>
        <p:spPr/>
        <p:txBody>
          <a:bodyPr/>
          <a:lstStyle/>
          <a:p>
            <a:fld id="{05ACEAAB-7FA1-4B71-A294-71F9F29993A8}" type="datetime1">
              <a:rPr lang="en-US" smtClean="0"/>
              <a:t>4/15/2025</a:t>
            </a:fld>
            <a:endParaRPr lang="en-US" dirty="0"/>
          </a:p>
        </p:txBody>
      </p:sp>
      <p:sp>
        <p:nvSpPr>
          <p:cNvPr id="5" name="Footer Placeholder 4">
            <a:extLst>
              <a:ext uri="{FF2B5EF4-FFF2-40B4-BE49-F238E27FC236}">
                <a16:creationId xmlns:a16="http://schemas.microsoft.com/office/drawing/2014/main" id="{05ED00BC-0290-17B2-774D-42CE2DE6AE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953932-7BE6-2B6D-55B4-9F9BA2629E72}"/>
              </a:ext>
            </a:extLst>
          </p:cNvPr>
          <p:cNvSpPr>
            <a:spLocks noGrp="1"/>
          </p:cNvSpPr>
          <p:nvPr>
            <p:ph type="sldNum" sz="quarter" idx="12"/>
          </p:nvPr>
        </p:nvSpPr>
        <p:spPr/>
        <p:txBody>
          <a:bodyPr/>
          <a:lstStyle/>
          <a:p>
            <a:fld id="{F633090A-E985-4837-A97A-059404DB2C46}" type="slidenum">
              <a:rPr lang="en-US" smtClean="0"/>
              <a:t>‹#›</a:t>
            </a:fld>
            <a:endParaRPr lang="en-US" dirty="0"/>
          </a:p>
        </p:txBody>
      </p:sp>
      <p:sp>
        <p:nvSpPr>
          <p:cNvPr id="7" name="Rectangle 6">
            <a:extLst>
              <a:ext uri="{FF2B5EF4-FFF2-40B4-BE49-F238E27FC236}">
                <a16:creationId xmlns:a16="http://schemas.microsoft.com/office/drawing/2014/main" id="{46CB751B-81A2-1B10-A22A-04D62594BFE9}"/>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2628697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C1E4-0A85-251F-06DA-1B175450D2C8}"/>
              </a:ext>
            </a:extLst>
          </p:cNvPr>
          <p:cNvSpPr>
            <a:spLocks noGrp="1"/>
          </p:cNvSpPr>
          <p:nvPr>
            <p:ph type="title"/>
          </p:nvPr>
        </p:nvSpPr>
        <p:spPr>
          <a:xfrm>
            <a:off x="623888" y="1709738"/>
            <a:ext cx="7886700" cy="2852737"/>
          </a:xfrm>
        </p:spPr>
        <p:txBody>
          <a:bodyPr anchor="b"/>
          <a:lstStyle>
            <a:lvl1pPr>
              <a:defRPr sz="45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3B9C2B3-6ADB-DAB6-0AFC-C0E9A4569AB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886" indent="0">
              <a:buNone/>
              <a:defRPr sz="1500">
                <a:solidFill>
                  <a:schemeClr val="tx1">
                    <a:tint val="75000"/>
                  </a:schemeClr>
                </a:solidFill>
              </a:defRPr>
            </a:lvl2pPr>
            <a:lvl3pPr marL="685772" indent="0">
              <a:buNone/>
              <a:defRPr sz="1350">
                <a:solidFill>
                  <a:schemeClr val="tx1">
                    <a:tint val="75000"/>
                  </a:schemeClr>
                </a:solidFill>
              </a:defRPr>
            </a:lvl3pPr>
            <a:lvl4pPr marL="1028657" indent="0">
              <a:buNone/>
              <a:defRPr sz="1200">
                <a:solidFill>
                  <a:schemeClr val="tx1">
                    <a:tint val="75000"/>
                  </a:schemeClr>
                </a:solidFill>
              </a:defRPr>
            </a:lvl4pPr>
            <a:lvl5pPr marL="1371543" indent="0">
              <a:buNone/>
              <a:defRPr sz="1200">
                <a:solidFill>
                  <a:schemeClr val="tx1">
                    <a:tint val="75000"/>
                  </a:schemeClr>
                </a:solidFill>
              </a:defRPr>
            </a:lvl5pPr>
            <a:lvl6pPr marL="1714428" indent="0">
              <a:buNone/>
              <a:defRPr sz="1200">
                <a:solidFill>
                  <a:schemeClr val="tx1">
                    <a:tint val="75000"/>
                  </a:schemeClr>
                </a:solidFill>
              </a:defRPr>
            </a:lvl6pPr>
            <a:lvl7pPr marL="2057314" indent="0">
              <a:buNone/>
              <a:defRPr sz="1200">
                <a:solidFill>
                  <a:schemeClr val="tx1">
                    <a:tint val="75000"/>
                  </a:schemeClr>
                </a:solidFill>
              </a:defRPr>
            </a:lvl7pPr>
            <a:lvl8pPr marL="2400199" indent="0">
              <a:buNone/>
              <a:defRPr sz="1200">
                <a:solidFill>
                  <a:schemeClr val="tx1">
                    <a:tint val="75000"/>
                  </a:schemeClr>
                </a:solidFill>
              </a:defRPr>
            </a:lvl8pPr>
            <a:lvl9pPr marL="2743085"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026D38-BA60-461A-9FBA-84FA8D136A0C}"/>
              </a:ext>
            </a:extLst>
          </p:cNvPr>
          <p:cNvSpPr>
            <a:spLocks noGrp="1"/>
          </p:cNvSpPr>
          <p:nvPr>
            <p:ph type="dt" sz="half" idx="10"/>
          </p:nvPr>
        </p:nvSpPr>
        <p:spPr/>
        <p:txBody>
          <a:bodyPr/>
          <a:lstStyle/>
          <a:p>
            <a:fld id="{7B95E410-29D6-41F3-9438-0DC883A1DA34}" type="datetime1">
              <a:rPr lang="en-US" smtClean="0"/>
              <a:t>4/15/2025</a:t>
            </a:fld>
            <a:endParaRPr lang="en-US" dirty="0"/>
          </a:p>
        </p:txBody>
      </p:sp>
      <p:sp>
        <p:nvSpPr>
          <p:cNvPr id="5" name="Footer Placeholder 4">
            <a:extLst>
              <a:ext uri="{FF2B5EF4-FFF2-40B4-BE49-F238E27FC236}">
                <a16:creationId xmlns:a16="http://schemas.microsoft.com/office/drawing/2014/main" id="{5265B0B0-A4D4-F1EA-53B3-654C514D25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97797C-283E-D5AC-FCEE-A85DECCC613C}"/>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158111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EFC91-7F4B-97D4-6386-E9C78DD90BC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24CA9DA-FBDD-4A7F-0324-567F307B0BE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125FBEE-C1B9-8970-9527-53E5654419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53BDE79-987C-BB10-65B5-A215C8939D41}"/>
              </a:ext>
            </a:extLst>
          </p:cNvPr>
          <p:cNvSpPr>
            <a:spLocks noGrp="1"/>
          </p:cNvSpPr>
          <p:nvPr>
            <p:ph type="dt" sz="half" idx="10"/>
          </p:nvPr>
        </p:nvSpPr>
        <p:spPr/>
        <p:txBody>
          <a:bodyPr/>
          <a:lstStyle/>
          <a:p>
            <a:fld id="{EACECF8C-0816-48F0-AAA7-1D110DCFD295}" type="datetime1">
              <a:rPr lang="en-US" smtClean="0"/>
              <a:t>4/15/2025</a:t>
            </a:fld>
            <a:endParaRPr lang="en-US" dirty="0"/>
          </a:p>
        </p:txBody>
      </p:sp>
      <p:sp>
        <p:nvSpPr>
          <p:cNvPr id="6" name="Footer Placeholder 5">
            <a:extLst>
              <a:ext uri="{FF2B5EF4-FFF2-40B4-BE49-F238E27FC236}">
                <a16:creationId xmlns:a16="http://schemas.microsoft.com/office/drawing/2014/main" id="{6E12360F-7C31-C1B7-41AA-D20577C71FF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B09AD67-0F17-142F-5DD6-D3D87DE3A7D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827377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8F4D-38F9-48D6-7A32-D93A9E579379}"/>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222D81E-0F85-E305-FC65-3ACB88514582}"/>
              </a:ext>
            </a:extLst>
          </p:cNvPr>
          <p:cNvSpPr>
            <a:spLocks noGrp="1"/>
          </p:cNvSpPr>
          <p:nvPr>
            <p:ph type="body" idx="1"/>
          </p:nvPr>
        </p:nvSpPr>
        <p:spPr>
          <a:xfrm>
            <a:off x="629842" y="1681164"/>
            <a:ext cx="386834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D228691-7062-5603-3B52-59EDC9EFECAA}"/>
              </a:ext>
            </a:extLst>
          </p:cNvPr>
          <p:cNvSpPr>
            <a:spLocks noGrp="1"/>
          </p:cNvSpPr>
          <p:nvPr>
            <p:ph sz="half" idx="2"/>
          </p:nvPr>
        </p:nvSpPr>
        <p:spPr>
          <a:xfrm>
            <a:off x="629842" y="2505076"/>
            <a:ext cx="386834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CC8348A-8B7D-0DA0-7890-15E9BD589E2A}"/>
              </a:ext>
            </a:extLst>
          </p:cNvPr>
          <p:cNvSpPr>
            <a:spLocks noGrp="1"/>
          </p:cNvSpPr>
          <p:nvPr>
            <p:ph type="body" sz="quarter" idx="3"/>
          </p:nvPr>
        </p:nvSpPr>
        <p:spPr>
          <a:xfrm>
            <a:off x="4629150" y="1681164"/>
            <a:ext cx="388739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38EE2A0-EB6C-59E3-6937-FD8C453F7FDD}"/>
              </a:ext>
            </a:extLst>
          </p:cNvPr>
          <p:cNvSpPr>
            <a:spLocks noGrp="1"/>
          </p:cNvSpPr>
          <p:nvPr>
            <p:ph sz="quarter" idx="4"/>
          </p:nvPr>
        </p:nvSpPr>
        <p:spPr>
          <a:xfrm>
            <a:off x="4629150" y="2505076"/>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060D67F-F00D-1EFD-AA0F-083FF9217E60}"/>
              </a:ext>
            </a:extLst>
          </p:cNvPr>
          <p:cNvSpPr>
            <a:spLocks noGrp="1"/>
          </p:cNvSpPr>
          <p:nvPr>
            <p:ph type="dt" sz="half" idx="10"/>
          </p:nvPr>
        </p:nvSpPr>
        <p:spPr/>
        <p:txBody>
          <a:bodyPr/>
          <a:lstStyle/>
          <a:p>
            <a:fld id="{8EC6B9C4-30FC-4013-9F7E-8704446F5AC8}" type="datetime1">
              <a:rPr lang="en-US" smtClean="0"/>
              <a:t>4/15/2025</a:t>
            </a:fld>
            <a:endParaRPr lang="en-US" dirty="0"/>
          </a:p>
        </p:txBody>
      </p:sp>
      <p:sp>
        <p:nvSpPr>
          <p:cNvPr id="8" name="Footer Placeholder 7">
            <a:extLst>
              <a:ext uri="{FF2B5EF4-FFF2-40B4-BE49-F238E27FC236}">
                <a16:creationId xmlns:a16="http://schemas.microsoft.com/office/drawing/2014/main" id="{6A5FBCD6-7A10-7155-294A-664C9761A0C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073C319-53F9-6482-686B-AA37651D5A5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803454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18E74-A7B4-63C6-910F-0EB7C167D89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7EE7FF2-8167-C0E0-2E3C-BCF2153023E4}"/>
              </a:ext>
            </a:extLst>
          </p:cNvPr>
          <p:cNvSpPr>
            <a:spLocks noGrp="1"/>
          </p:cNvSpPr>
          <p:nvPr>
            <p:ph type="dt" sz="half" idx="10"/>
          </p:nvPr>
        </p:nvSpPr>
        <p:spPr/>
        <p:txBody>
          <a:bodyPr/>
          <a:lstStyle/>
          <a:p>
            <a:fld id="{0625AE3E-06C0-427F-BD70-63D9A6962959}" type="datetime1">
              <a:rPr lang="en-US" smtClean="0"/>
              <a:t>4/15/2025</a:t>
            </a:fld>
            <a:endParaRPr lang="en-US" dirty="0"/>
          </a:p>
        </p:txBody>
      </p:sp>
      <p:sp>
        <p:nvSpPr>
          <p:cNvPr id="4" name="Footer Placeholder 3">
            <a:extLst>
              <a:ext uri="{FF2B5EF4-FFF2-40B4-BE49-F238E27FC236}">
                <a16:creationId xmlns:a16="http://schemas.microsoft.com/office/drawing/2014/main" id="{14487C8F-2D72-74F0-2A49-B5446A17BA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018303B-1F2C-EE01-CA8A-CE8AD3499B2D}"/>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246261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4E3D2-3FC9-45CA-5405-3756935E6253}"/>
              </a:ext>
            </a:extLst>
          </p:cNvPr>
          <p:cNvSpPr>
            <a:spLocks noGrp="1"/>
          </p:cNvSpPr>
          <p:nvPr>
            <p:ph type="dt" sz="half" idx="10"/>
          </p:nvPr>
        </p:nvSpPr>
        <p:spPr/>
        <p:txBody>
          <a:bodyPr/>
          <a:lstStyle/>
          <a:p>
            <a:fld id="{72328FC6-51CC-445F-A6CA-531825F0136F}" type="datetime1">
              <a:rPr lang="en-US" smtClean="0"/>
              <a:t>4/15/2025</a:t>
            </a:fld>
            <a:endParaRPr lang="en-US" dirty="0"/>
          </a:p>
        </p:txBody>
      </p:sp>
      <p:sp>
        <p:nvSpPr>
          <p:cNvPr id="3" name="Footer Placeholder 2">
            <a:extLst>
              <a:ext uri="{FF2B5EF4-FFF2-40B4-BE49-F238E27FC236}">
                <a16:creationId xmlns:a16="http://schemas.microsoft.com/office/drawing/2014/main" id="{421D6315-3FC6-B82C-3B52-3C48BB7EB75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9BA60F-675A-20B3-2B6F-0A43122B5885}"/>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3659683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52E61-A3EF-9E42-0B1F-FEEB39FC8A47}"/>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226DAE6-A658-B199-5AF3-0752845629D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BAA3195-9281-E99A-EBB0-798D3CCE348E}"/>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8148ABA-53B3-DCBD-4767-D8ADAC88C849}"/>
              </a:ext>
            </a:extLst>
          </p:cNvPr>
          <p:cNvSpPr>
            <a:spLocks noGrp="1"/>
          </p:cNvSpPr>
          <p:nvPr>
            <p:ph type="dt" sz="half" idx="10"/>
          </p:nvPr>
        </p:nvSpPr>
        <p:spPr/>
        <p:txBody>
          <a:bodyPr/>
          <a:lstStyle/>
          <a:p>
            <a:fld id="{4C5B3D67-9A46-48D4-A9F0-D092752CB0F9}" type="datetime1">
              <a:rPr lang="en-US" smtClean="0"/>
              <a:t>4/15/2025</a:t>
            </a:fld>
            <a:endParaRPr lang="en-US" dirty="0"/>
          </a:p>
        </p:txBody>
      </p:sp>
      <p:sp>
        <p:nvSpPr>
          <p:cNvPr id="6" name="Footer Placeholder 5">
            <a:extLst>
              <a:ext uri="{FF2B5EF4-FFF2-40B4-BE49-F238E27FC236}">
                <a16:creationId xmlns:a16="http://schemas.microsoft.com/office/drawing/2014/main" id="{0F5DA508-8A5D-A6B9-3D5A-C4E7D90962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7382A1-DB76-57DB-1065-889E085177B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52979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AB7A7-7422-58BE-BBA5-188FAC2D54B5}"/>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7B95EEB-20B8-D72B-50B2-C9D4F44E2A2E}"/>
              </a:ext>
            </a:extLst>
          </p:cNvPr>
          <p:cNvSpPr>
            <a:spLocks noGrp="1"/>
          </p:cNvSpPr>
          <p:nvPr>
            <p:ph type="pic" idx="1"/>
          </p:nvPr>
        </p:nvSpPr>
        <p:spPr>
          <a:xfrm>
            <a:off x="3887391" y="987426"/>
            <a:ext cx="4629150" cy="4873625"/>
          </a:xfrm>
        </p:spPr>
        <p:txBody>
          <a:bodyPr/>
          <a:lstStyle>
            <a:lvl1pPr marL="0" indent="0">
              <a:buNone/>
              <a:defRPr sz="2400"/>
            </a:lvl1pPr>
            <a:lvl2pPr marL="342886" indent="0">
              <a:buNone/>
              <a:defRPr sz="2100"/>
            </a:lvl2pPr>
            <a:lvl3pPr marL="685772" indent="0">
              <a:buNone/>
              <a:defRPr sz="1800"/>
            </a:lvl3pPr>
            <a:lvl4pPr marL="1028657" indent="0">
              <a:buNone/>
              <a:defRPr sz="1500"/>
            </a:lvl4pPr>
            <a:lvl5pPr marL="1371543" indent="0">
              <a:buNone/>
              <a:defRPr sz="1500"/>
            </a:lvl5pPr>
            <a:lvl6pPr marL="1714428" indent="0">
              <a:buNone/>
              <a:defRPr sz="1500"/>
            </a:lvl6pPr>
            <a:lvl7pPr marL="2057314" indent="0">
              <a:buNone/>
              <a:defRPr sz="1500"/>
            </a:lvl7pPr>
            <a:lvl8pPr marL="2400199" indent="0">
              <a:buNone/>
              <a:defRPr sz="1500"/>
            </a:lvl8pPr>
            <a:lvl9pPr marL="2743085" indent="0">
              <a:buNone/>
              <a:defRPr sz="1500"/>
            </a:lvl9pPr>
          </a:lstStyle>
          <a:p>
            <a:endParaRPr lang="en-IN" dirty="0"/>
          </a:p>
        </p:txBody>
      </p:sp>
      <p:sp>
        <p:nvSpPr>
          <p:cNvPr id="4" name="Text Placeholder 3">
            <a:extLst>
              <a:ext uri="{FF2B5EF4-FFF2-40B4-BE49-F238E27FC236}">
                <a16:creationId xmlns:a16="http://schemas.microsoft.com/office/drawing/2014/main" id="{55A12144-859E-A31E-3325-FC6AABD73FD3}"/>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21FB938-8E4B-F29A-5825-82330C84F9AF}"/>
              </a:ext>
            </a:extLst>
          </p:cNvPr>
          <p:cNvSpPr>
            <a:spLocks noGrp="1"/>
          </p:cNvSpPr>
          <p:nvPr>
            <p:ph type="dt" sz="half" idx="10"/>
          </p:nvPr>
        </p:nvSpPr>
        <p:spPr/>
        <p:txBody>
          <a:bodyPr/>
          <a:lstStyle/>
          <a:p>
            <a:fld id="{AE346B01-8339-4E72-9829-90513EB81859}" type="datetime1">
              <a:rPr lang="en-US" smtClean="0"/>
              <a:t>4/15/2025</a:t>
            </a:fld>
            <a:endParaRPr lang="en-US" dirty="0"/>
          </a:p>
        </p:txBody>
      </p:sp>
      <p:sp>
        <p:nvSpPr>
          <p:cNvPr id="6" name="Footer Placeholder 5">
            <a:extLst>
              <a:ext uri="{FF2B5EF4-FFF2-40B4-BE49-F238E27FC236}">
                <a16:creationId xmlns:a16="http://schemas.microsoft.com/office/drawing/2014/main" id="{A1B957EF-F853-C20E-5333-FF125287ECC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A723E03-EF2D-7F36-0BCD-8F1C0801F2F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58540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hyperlink" Target="about:blank"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F8EBBF6-E734-C19D-48AE-D7437B22DB88}"/>
              </a:ext>
            </a:extLst>
          </p:cNvPr>
          <p:cNvPicPr>
            <a:picLocks noChangeAspect="1"/>
          </p:cNvPicPr>
          <p:nvPr userDrawn="1"/>
        </p:nvPicPr>
        <p:blipFill rotWithShape="1">
          <a:blip r:embed="rId15" cstate="print">
            <a:extLst>
              <a:ext uri="{28A0092B-C50C-407E-A947-70E740481C1C}">
                <a14:useLocalDpi xmlns:a14="http://schemas.microsoft.com/office/drawing/2010/main" val="0"/>
              </a:ext>
            </a:extLst>
          </a:blip>
          <a:srcRect t="27588" b="28007"/>
          <a:stretch/>
        </p:blipFill>
        <p:spPr bwMode="auto">
          <a:xfrm>
            <a:off x="6910783" y="58232"/>
            <a:ext cx="1673513" cy="622805"/>
          </a:xfrm>
          <a:prstGeom prst="rect">
            <a:avLst/>
          </a:prstGeom>
          <a:noFill/>
          <a:ln>
            <a:noFill/>
          </a:ln>
          <a:extLst>
            <a:ext uri="{53640926-AAD7-44D8-BBD7-CCE9431645EC}">
              <a14:shadowObscured xmlns:a14="http://schemas.microsoft.com/office/drawing/2010/main"/>
            </a:ext>
          </a:extLst>
        </p:spPr>
      </p:pic>
      <p:sp>
        <p:nvSpPr>
          <p:cNvPr id="2" name="Title Placeholder 1">
            <a:extLst>
              <a:ext uri="{FF2B5EF4-FFF2-40B4-BE49-F238E27FC236}">
                <a16:creationId xmlns:a16="http://schemas.microsoft.com/office/drawing/2014/main" id="{60AD7F2B-3871-6F65-BEE1-3FB72F8CF05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9C6998B-C3FA-CDCD-5C13-9EB605FA2F2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5C5691C-22D7-D18F-C35C-A0983DB8B2C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B87974-5E99-475B-8FF8-7EC98EF68FA9}" type="datetime1">
              <a:rPr lang="en-US" smtClean="0"/>
              <a:t>4/15/2025</a:t>
            </a:fld>
            <a:endParaRPr lang="en-US" dirty="0"/>
          </a:p>
        </p:txBody>
      </p:sp>
      <p:sp>
        <p:nvSpPr>
          <p:cNvPr id="5" name="Footer Placeholder 4">
            <a:extLst>
              <a:ext uri="{FF2B5EF4-FFF2-40B4-BE49-F238E27FC236}">
                <a16:creationId xmlns:a16="http://schemas.microsoft.com/office/drawing/2014/main" id="{7C9605BF-829A-67B6-F27A-A9FEAAEC7F9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CB54527-AC69-5C02-EE70-DE73742E7C37}"/>
              </a:ext>
            </a:extLst>
          </p:cNvPr>
          <p:cNvSpPr>
            <a:spLocks noGrp="1"/>
          </p:cNvSpPr>
          <p:nvPr>
            <p:ph type="sldNum" sz="quarter" idx="4"/>
          </p:nvPr>
        </p:nvSpPr>
        <p:spPr>
          <a:xfrm>
            <a:off x="8805496" y="6201094"/>
            <a:ext cx="338504" cy="365125"/>
          </a:xfrm>
          <a:prstGeom prst="rect">
            <a:avLst/>
          </a:prstGeom>
        </p:spPr>
        <p:txBody>
          <a:bodyPr vert="horz" lIns="91440" tIns="45720" rIns="91440" bIns="45720" rtlCol="0" anchor="ctr"/>
          <a:lstStyle>
            <a:lvl1pPr algn="ctr">
              <a:defRPr sz="900">
                <a:solidFill>
                  <a:schemeClr val="tx1">
                    <a:tint val="75000"/>
                  </a:schemeClr>
                </a:solidFill>
              </a:defRPr>
            </a:lvl1pPr>
          </a:lstStyle>
          <a:p>
            <a:fld id="{48F63A3B-78C7-47BE-AE5E-E10140E04643}" type="slidenum">
              <a:rPr lang="en-US" smtClean="0"/>
              <a:pPr/>
              <a:t>‹#›</a:t>
            </a:fld>
            <a:endParaRPr lang="en-US" dirty="0"/>
          </a:p>
        </p:txBody>
      </p:sp>
      <p:cxnSp>
        <p:nvCxnSpPr>
          <p:cNvPr id="7" name="Straight Connector 6">
            <a:extLst>
              <a:ext uri="{FF2B5EF4-FFF2-40B4-BE49-F238E27FC236}">
                <a16:creationId xmlns:a16="http://schemas.microsoft.com/office/drawing/2014/main" id="{65C0A7CB-1C7B-1860-E93C-3D6ECC6327D5}"/>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Text Placeholder 2">
            <a:extLst>
              <a:ext uri="{FF2B5EF4-FFF2-40B4-BE49-F238E27FC236}">
                <a16:creationId xmlns:a16="http://schemas.microsoft.com/office/drawing/2014/main" id="{B35615C3-E9AC-AFF6-D2A8-43F0F90C7521}"/>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u="none" kern="1200" dirty="0">
                <a:solidFill>
                  <a:schemeClr val="tx1"/>
                </a:solidFill>
                <a:effectLst/>
                <a:latin typeface="+mn-lt"/>
                <a:ea typeface="+mn-ea"/>
                <a:cs typeface="+mn-cs"/>
                <a:hlinkClick r:id="rId16"/>
              </a:rPr>
              <a:t>info@pmg.engineering</a:t>
            </a:r>
            <a:r>
              <a:rPr lang="en-US" sz="1108" b="0" i="0" u="none" kern="1200" dirty="0">
                <a:solidFill>
                  <a:schemeClr val="tx1"/>
                </a:solidFill>
                <a:effectLst/>
                <a:latin typeface="+mn-lt"/>
                <a:ea typeface="+mn-ea"/>
                <a:cs typeface="+mn-cs"/>
              </a:rPr>
              <a:t> | </a:t>
            </a:r>
            <a:r>
              <a:rPr lang="en-US" sz="1108" b="0" i="0" u="none" kern="1200" dirty="0">
                <a:solidFill>
                  <a:schemeClr val="tx1"/>
                </a:solidFill>
                <a:effectLst/>
                <a:latin typeface="+mn-lt"/>
                <a:ea typeface="+mn-ea"/>
                <a:cs typeface="+mn-cs"/>
                <a:hlinkClick r:id="rId16"/>
              </a:rPr>
              <a:t>www.pmg.engineering</a:t>
            </a:r>
            <a:endParaRPr lang="en-US" sz="1108" b="0" i="0" u="none" kern="1200" dirty="0">
              <a:solidFill>
                <a:schemeClr val="tx1"/>
              </a:solidFill>
              <a:effectLst/>
              <a:latin typeface="+mn-lt"/>
              <a:ea typeface="+mn-ea"/>
              <a:cs typeface="+mn-cs"/>
            </a:endParaRPr>
          </a:p>
        </p:txBody>
      </p:sp>
      <p:sp>
        <p:nvSpPr>
          <p:cNvPr id="10" name="Rectangle 9">
            <a:extLst>
              <a:ext uri="{FF2B5EF4-FFF2-40B4-BE49-F238E27FC236}">
                <a16:creationId xmlns:a16="http://schemas.microsoft.com/office/drawing/2014/main" id="{5962E930-9FFF-51F6-C0B1-D9D84D41B557}"/>
              </a:ext>
            </a:extLst>
          </p:cNvPr>
          <p:cNvSpPr/>
          <p:nvPr userDrawn="1"/>
        </p:nvSpPr>
        <p:spPr>
          <a:xfrm>
            <a:off x="0" y="6566219"/>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Build World Class Food Factories.</a:t>
            </a:r>
          </a:p>
        </p:txBody>
      </p:sp>
    </p:spTree>
    <p:extLst>
      <p:ext uri="{BB962C8B-B14F-4D97-AF65-F5344CB8AC3E}">
        <p14:creationId xmlns:p14="http://schemas.microsoft.com/office/powerpoint/2010/main" val="1099563085"/>
      </p:ext>
    </p:extLst>
  </p:cSld>
  <p:clrMap bg1="lt1" tx1="dk1" bg2="lt2" tx2="dk2" accent1="accent1" accent2="accent2" accent3="accent3" accent4="accent4" accent5="accent5" accent6="accent6" hlink="hlink" folHlink="folHlink"/>
  <p:sldLayoutIdLst>
    <p:sldLayoutId id="2147483822" r:id="rId1"/>
    <p:sldLayoutId id="2147483823" r:id="rId2"/>
    <p:sldLayoutId id="2147483824" r:id="rId3"/>
    <p:sldLayoutId id="2147483825" r:id="rId4"/>
    <p:sldLayoutId id="2147483826" r:id="rId5"/>
    <p:sldLayoutId id="2147483827" r:id="rId6"/>
    <p:sldLayoutId id="2147483828" r:id="rId7"/>
    <p:sldLayoutId id="2147483829" r:id="rId8"/>
    <p:sldLayoutId id="2147483830" r:id="rId9"/>
    <p:sldLayoutId id="2147483831" r:id="rId10"/>
    <p:sldLayoutId id="2147483832" r:id="rId11"/>
    <p:sldLayoutId id="2147483833" r:id="rId12"/>
    <p:sldLayoutId id="2147483834" r:id="rId13"/>
  </p:sldLayoutIdLst>
  <p:hf hdr="0" ftr="0" dt="0"/>
  <p:txStyles>
    <p:titleStyle>
      <a:lvl1pPr algn="l" defTabSz="685772"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3" indent="-171443" algn="l" defTabSz="685772"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28" indent="-171443" algn="l" defTabSz="685772"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14" indent="-171443" algn="l" defTabSz="685772"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00"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2985"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871"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57"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43"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28"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72" rtl="0" eaLnBrk="1" latinLnBrk="0" hangingPunct="1">
        <a:defRPr sz="1350" kern="1200">
          <a:solidFill>
            <a:schemeClr val="tx1"/>
          </a:solidFill>
          <a:latin typeface="+mn-lt"/>
          <a:ea typeface="+mn-ea"/>
          <a:cs typeface="+mn-cs"/>
        </a:defRPr>
      </a:lvl1pPr>
      <a:lvl2pPr marL="342886" algn="l" defTabSz="685772" rtl="0" eaLnBrk="1" latinLnBrk="0" hangingPunct="1">
        <a:defRPr sz="1350" kern="1200">
          <a:solidFill>
            <a:schemeClr val="tx1"/>
          </a:solidFill>
          <a:latin typeface="+mn-lt"/>
          <a:ea typeface="+mn-ea"/>
          <a:cs typeface="+mn-cs"/>
        </a:defRPr>
      </a:lvl2pPr>
      <a:lvl3pPr marL="685772" algn="l" defTabSz="685772" rtl="0" eaLnBrk="1" latinLnBrk="0" hangingPunct="1">
        <a:defRPr sz="1350" kern="1200">
          <a:solidFill>
            <a:schemeClr val="tx1"/>
          </a:solidFill>
          <a:latin typeface="+mn-lt"/>
          <a:ea typeface="+mn-ea"/>
          <a:cs typeface="+mn-cs"/>
        </a:defRPr>
      </a:lvl3pPr>
      <a:lvl4pPr marL="1028657" algn="l" defTabSz="685772" rtl="0" eaLnBrk="1" latinLnBrk="0" hangingPunct="1">
        <a:defRPr sz="1350" kern="1200">
          <a:solidFill>
            <a:schemeClr val="tx1"/>
          </a:solidFill>
          <a:latin typeface="+mn-lt"/>
          <a:ea typeface="+mn-ea"/>
          <a:cs typeface="+mn-cs"/>
        </a:defRPr>
      </a:lvl4pPr>
      <a:lvl5pPr marL="1371543" algn="l" defTabSz="685772" rtl="0" eaLnBrk="1" latinLnBrk="0" hangingPunct="1">
        <a:defRPr sz="1350" kern="1200">
          <a:solidFill>
            <a:schemeClr val="tx1"/>
          </a:solidFill>
          <a:latin typeface="+mn-lt"/>
          <a:ea typeface="+mn-ea"/>
          <a:cs typeface="+mn-cs"/>
        </a:defRPr>
      </a:lvl5pPr>
      <a:lvl6pPr marL="1714428" algn="l" defTabSz="685772" rtl="0" eaLnBrk="1" latinLnBrk="0" hangingPunct="1">
        <a:defRPr sz="1350" kern="1200">
          <a:solidFill>
            <a:schemeClr val="tx1"/>
          </a:solidFill>
          <a:latin typeface="+mn-lt"/>
          <a:ea typeface="+mn-ea"/>
          <a:cs typeface="+mn-cs"/>
        </a:defRPr>
      </a:lvl6pPr>
      <a:lvl7pPr marL="2057314" algn="l" defTabSz="685772" rtl="0" eaLnBrk="1" latinLnBrk="0" hangingPunct="1">
        <a:defRPr sz="1350" kern="1200">
          <a:solidFill>
            <a:schemeClr val="tx1"/>
          </a:solidFill>
          <a:latin typeface="+mn-lt"/>
          <a:ea typeface="+mn-ea"/>
          <a:cs typeface="+mn-cs"/>
        </a:defRPr>
      </a:lvl7pPr>
      <a:lvl8pPr marL="2400199" algn="l" defTabSz="685772" rtl="0" eaLnBrk="1" latinLnBrk="0" hangingPunct="1">
        <a:defRPr sz="1350" kern="1200">
          <a:solidFill>
            <a:schemeClr val="tx1"/>
          </a:solidFill>
          <a:latin typeface="+mn-lt"/>
          <a:ea typeface="+mn-ea"/>
          <a:cs typeface="+mn-cs"/>
        </a:defRPr>
      </a:lvl8pPr>
      <a:lvl9pPr marL="2743085" algn="l" defTabSz="685772"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700" y="1447800"/>
            <a:ext cx="7848600" cy="762000"/>
          </a:xfrm>
          <a:solidFill>
            <a:schemeClr val="accent1">
              <a:lumMod val="60000"/>
              <a:lumOff val="40000"/>
            </a:schemeClr>
          </a:solidFill>
        </p:spPr>
        <p:txBody>
          <a:bodyPr>
            <a:normAutofit/>
          </a:bodyPr>
          <a:lstStyle/>
          <a:p>
            <a:r>
              <a:rPr lang="en-US" sz="4000" b="1" u="sng" dirty="0"/>
              <a:t>Basic Design Parameters</a:t>
            </a:r>
          </a:p>
        </p:txBody>
      </p:sp>
      <p:sp>
        <p:nvSpPr>
          <p:cNvPr id="4" name="Slide Number Placeholder 3"/>
          <p:cNvSpPr>
            <a:spLocks noGrp="1"/>
          </p:cNvSpPr>
          <p:nvPr>
            <p:ph type="sldNum" sz="quarter" idx="12"/>
          </p:nvPr>
        </p:nvSpPr>
        <p:spPr/>
        <p:txBody>
          <a:bodyPr/>
          <a:lstStyle/>
          <a:p>
            <a:fld id="{7B35B823-78A6-4AA4-A0F1-2DC210CA05EA}" type="slidenum">
              <a:rPr lang="en-US" smtClean="0"/>
              <a:pPr/>
              <a:t>1</a:t>
            </a:fld>
            <a:endParaRPr lang="en-US" dirty="0"/>
          </a:p>
        </p:txBody>
      </p:sp>
      <p:sp>
        <p:nvSpPr>
          <p:cNvPr id="3" name="AutoShape 2" descr="Image result for electrical desig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6" name="Picture 2" descr="http://www.ikmbuildingservices.co.uk/wp-content/uploads/2016/09/About-us-Pictur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 y="2514600"/>
            <a:ext cx="7848600" cy="33137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1487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4">
            <a:extLst>
              <a:ext uri="{FF2B5EF4-FFF2-40B4-BE49-F238E27FC236}">
                <a16:creationId xmlns:a16="http://schemas.microsoft.com/office/drawing/2014/main" id="{CFE456BC-B5F6-53A3-400E-B01EAA0FA7E0}"/>
              </a:ext>
            </a:extLst>
          </p:cNvPr>
          <p:cNvSpPr>
            <a:spLocks noChangeArrowheads="1"/>
          </p:cNvSpPr>
          <p:nvPr/>
        </p:nvSpPr>
        <p:spPr bwMode="gray">
          <a:xfrm>
            <a:off x="643369" y="206231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1</a:t>
            </a:r>
          </a:p>
        </p:txBody>
      </p:sp>
      <p:sp>
        <p:nvSpPr>
          <p:cNvPr id="6" name="Rectangle 65">
            <a:extLst>
              <a:ext uri="{FF2B5EF4-FFF2-40B4-BE49-F238E27FC236}">
                <a16:creationId xmlns:a16="http://schemas.microsoft.com/office/drawing/2014/main" id="{8FB5E8DF-76B9-D9E6-825E-298959CD2045}"/>
              </a:ext>
            </a:extLst>
          </p:cNvPr>
          <p:cNvSpPr>
            <a:spLocks noChangeArrowheads="1"/>
          </p:cNvSpPr>
          <p:nvPr/>
        </p:nvSpPr>
        <p:spPr bwMode="gray">
          <a:xfrm>
            <a:off x="1015656" y="2036844"/>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latin typeface="+mn-lt"/>
              </a:rPr>
              <a:t>Estimated load consumption</a:t>
            </a:r>
            <a:r>
              <a:rPr lang="en-US" altLang="en-US" sz="1800" noProof="1">
                <a:latin typeface="+mn-lt"/>
              </a:rPr>
              <a:t> </a:t>
            </a:r>
          </a:p>
        </p:txBody>
      </p:sp>
      <p:sp>
        <p:nvSpPr>
          <p:cNvPr id="8" name="Rectangle 66">
            <a:extLst>
              <a:ext uri="{FF2B5EF4-FFF2-40B4-BE49-F238E27FC236}">
                <a16:creationId xmlns:a16="http://schemas.microsoft.com/office/drawing/2014/main" id="{CF1A204C-341E-1D15-1FFD-01E17DEEBA54}"/>
              </a:ext>
            </a:extLst>
          </p:cNvPr>
          <p:cNvSpPr>
            <a:spLocks noChangeArrowheads="1"/>
          </p:cNvSpPr>
          <p:nvPr/>
        </p:nvSpPr>
        <p:spPr bwMode="gray">
          <a:xfrm>
            <a:off x="650258" y="248505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2</a:t>
            </a:r>
          </a:p>
        </p:txBody>
      </p:sp>
      <p:sp>
        <p:nvSpPr>
          <p:cNvPr id="9" name="Rectangle 67">
            <a:extLst>
              <a:ext uri="{FF2B5EF4-FFF2-40B4-BE49-F238E27FC236}">
                <a16:creationId xmlns:a16="http://schemas.microsoft.com/office/drawing/2014/main" id="{36C08432-A16F-D282-72DC-B131619BB97E}"/>
              </a:ext>
            </a:extLst>
          </p:cNvPr>
          <p:cNvSpPr>
            <a:spLocks noChangeArrowheads="1"/>
          </p:cNvSpPr>
          <p:nvPr/>
        </p:nvSpPr>
        <p:spPr bwMode="gray">
          <a:xfrm>
            <a:off x="1015656" y="2442583"/>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latin typeface="+mn-lt"/>
              </a:rPr>
              <a:t>Geographical distribution of consumers</a:t>
            </a:r>
            <a:endParaRPr lang="en-IN" altLang="en-US" sz="1800" noProof="1">
              <a:latin typeface="+mn-lt"/>
            </a:endParaRPr>
          </a:p>
        </p:txBody>
      </p:sp>
      <p:pic>
        <p:nvPicPr>
          <p:cNvPr id="23" name="Picture 85">
            <a:extLst>
              <a:ext uri="{FF2B5EF4-FFF2-40B4-BE49-F238E27FC236}">
                <a16:creationId xmlns:a16="http://schemas.microsoft.com/office/drawing/2014/main" id="{0AECDB16-1DEC-A58A-9813-39F7603450E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07001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86">
            <a:extLst>
              <a:ext uri="{FF2B5EF4-FFF2-40B4-BE49-F238E27FC236}">
                <a16:creationId xmlns:a16="http://schemas.microsoft.com/office/drawing/2014/main" id="{723DED4C-4F4B-B443-C228-8BF5BE6CF8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442584"/>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87">
            <a:extLst>
              <a:ext uri="{FF2B5EF4-FFF2-40B4-BE49-F238E27FC236}">
                <a16:creationId xmlns:a16="http://schemas.microsoft.com/office/drawing/2014/main" id="{D85D9CEA-416E-442D-B5CE-A5FE1187B0C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82395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Rectangle 76">
            <a:extLst>
              <a:ext uri="{FF2B5EF4-FFF2-40B4-BE49-F238E27FC236}">
                <a16:creationId xmlns:a16="http://schemas.microsoft.com/office/drawing/2014/main" id="{39BCEF07-A67D-AA40-AB0B-93FBF894E5C4}"/>
              </a:ext>
            </a:extLst>
          </p:cNvPr>
          <p:cNvSpPr>
            <a:spLocks noChangeArrowheads="1"/>
          </p:cNvSpPr>
          <p:nvPr/>
        </p:nvSpPr>
        <p:spPr bwMode="gray">
          <a:xfrm>
            <a:off x="650258" y="365979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5</a:t>
            </a:r>
          </a:p>
        </p:txBody>
      </p:sp>
      <p:sp>
        <p:nvSpPr>
          <p:cNvPr id="36" name="Rectangle 77">
            <a:extLst>
              <a:ext uri="{FF2B5EF4-FFF2-40B4-BE49-F238E27FC236}">
                <a16:creationId xmlns:a16="http://schemas.microsoft.com/office/drawing/2014/main" id="{96327E6F-A2EB-985C-B4D2-101A8C55F8ED}"/>
              </a:ext>
            </a:extLst>
          </p:cNvPr>
          <p:cNvSpPr>
            <a:spLocks noChangeArrowheads="1"/>
          </p:cNvSpPr>
          <p:nvPr/>
        </p:nvSpPr>
        <p:spPr bwMode="gray">
          <a:xfrm>
            <a:off x="1015656" y="3659798"/>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latin typeface="+mn-lt"/>
              </a:rPr>
              <a:t>Electric utility supply constraints</a:t>
            </a:r>
            <a:endParaRPr lang="en-IN" altLang="en-US" sz="1800" noProof="1">
              <a:latin typeface="+mn-lt"/>
            </a:endParaRPr>
          </a:p>
        </p:txBody>
      </p:sp>
      <p:pic>
        <p:nvPicPr>
          <p:cNvPr id="37" name="Picture 89">
            <a:extLst>
              <a:ext uri="{FF2B5EF4-FFF2-40B4-BE49-F238E27FC236}">
                <a16:creationId xmlns:a16="http://schemas.microsoft.com/office/drawing/2014/main" id="{3EC2178B-F18C-9BE4-D563-AE2D07663B4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437077" y="346966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85">
            <a:extLst>
              <a:ext uri="{FF2B5EF4-FFF2-40B4-BE49-F238E27FC236}">
                <a16:creationId xmlns:a16="http://schemas.microsoft.com/office/drawing/2014/main" id="{E9340D9C-3AC5-F367-F951-BE51FE5E385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56413" y="168702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Rectangle 65">
            <a:extLst>
              <a:ext uri="{FF2B5EF4-FFF2-40B4-BE49-F238E27FC236}">
                <a16:creationId xmlns:a16="http://schemas.microsoft.com/office/drawing/2014/main" id="{DD667080-EE32-99B8-8CE6-E9AF9726AF19}"/>
              </a:ext>
            </a:extLst>
          </p:cNvPr>
          <p:cNvSpPr>
            <a:spLocks noChangeArrowheads="1"/>
          </p:cNvSpPr>
          <p:nvPr/>
        </p:nvSpPr>
        <p:spPr bwMode="gray">
          <a:xfrm>
            <a:off x="7893342" y="2056821"/>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3</a:t>
            </a:r>
          </a:p>
        </p:txBody>
      </p:sp>
      <p:sp>
        <p:nvSpPr>
          <p:cNvPr id="45" name="Rectangle 65">
            <a:extLst>
              <a:ext uri="{FF2B5EF4-FFF2-40B4-BE49-F238E27FC236}">
                <a16:creationId xmlns:a16="http://schemas.microsoft.com/office/drawing/2014/main" id="{74F7CB04-28DB-2338-037E-78D0F829F3EF}"/>
              </a:ext>
            </a:extLst>
          </p:cNvPr>
          <p:cNvSpPr>
            <a:spLocks noChangeArrowheads="1"/>
          </p:cNvSpPr>
          <p:nvPr/>
        </p:nvSpPr>
        <p:spPr bwMode="gray">
          <a:xfrm>
            <a:off x="7893342" y="2442584"/>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4</a:t>
            </a:r>
          </a:p>
        </p:txBody>
      </p:sp>
      <p:sp>
        <p:nvSpPr>
          <p:cNvPr id="4" name="Rectangle 2">
            <a:extLst>
              <a:ext uri="{FF2B5EF4-FFF2-40B4-BE49-F238E27FC236}">
                <a16:creationId xmlns:a16="http://schemas.microsoft.com/office/drawing/2014/main" id="{45E4E059-F076-FB65-4430-3840D50D01C6}"/>
              </a:ext>
            </a:extLst>
          </p:cNvPr>
          <p:cNvSpPr txBox="1">
            <a:spLocks noChangeArrowheads="1"/>
          </p:cNvSpPr>
          <p:nvPr/>
        </p:nvSpPr>
        <p:spPr>
          <a:xfrm>
            <a:off x="650258" y="1051572"/>
            <a:ext cx="7897913" cy="682624"/>
          </a:xfrm>
          <a:prstGeom prst="rect">
            <a:avLst/>
          </a:prstGeom>
          <a:solidFill>
            <a:schemeClr val="accent1">
              <a:lumMod val="60000"/>
              <a:lumOff val="40000"/>
            </a:schemeClr>
          </a:solidFill>
        </p:spPr>
        <p:txBody>
          <a:bodyPr vert="horz" lIns="91440" tIns="45720" rIns="91440" bIns="45720" rtlCol="0" anchor="b">
            <a:normAutofit/>
          </a:bodyPr>
          <a:lstStyle>
            <a:lvl1pPr algn="ctr" defTabSz="685772"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000" b="1" u="sng" noProof="1"/>
              <a:t>CONTENTS  </a:t>
            </a:r>
          </a:p>
        </p:txBody>
      </p:sp>
      <p:sp>
        <p:nvSpPr>
          <p:cNvPr id="56" name="Rectangle 65">
            <a:extLst>
              <a:ext uri="{FF2B5EF4-FFF2-40B4-BE49-F238E27FC236}">
                <a16:creationId xmlns:a16="http://schemas.microsoft.com/office/drawing/2014/main" id="{0217DA12-138F-270A-9D85-F7078392C544}"/>
              </a:ext>
            </a:extLst>
          </p:cNvPr>
          <p:cNvSpPr>
            <a:spLocks noChangeArrowheads="1"/>
          </p:cNvSpPr>
          <p:nvPr/>
        </p:nvSpPr>
        <p:spPr bwMode="gray">
          <a:xfrm>
            <a:off x="7893342" y="3660897"/>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7</a:t>
            </a:r>
          </a:p>
        </p:txBody>
      </p:sp>
      <p:sp>
        <p:nvSpPr>
          <p:cNvPr id="2" name="Slide Number Placeholder 1">
            <a:extLst>
              <a:ext uri="{FF2B5EF4-FFF2-40B4-BE49-F238E27FC236}">
                <a16:creationId xmlns:a16="http://schemas.microsoft.com/office/drawing/2014/main" id="{60544E15-4DC3-7125-B9B3-B89FB77C01F9}"/>
              </a:ext>
            </a:extLst>
          </p:cNvPr>
          <p:cNvSpPr>
            <a:spLocks noGrp="1"/>
          </p:cNvSpPr>
          <p:nvPr>
            <p:ph type="sldNum" sz="quarter" idx="12"/>
          </p:nvPr>
        </p:nvSpPr>
        <p:spPr>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8F63A3B-78C7-47BE-AE5E-E10140E04643}" type="slidenum">
              <a:rPr lang="en-US" smtClean="0"/>
              <a:pPr/>
              <a:t>2</a:t>
            </a:fld>
            <a:endParaRPr lang="en-US" dirty="0"/>
          </a:p>
        </p:txBody>
      </p:sp>
      <p:sp>
        <p:nvSpPr>
          <p:cNvPr id="3" name="Rectangle 77">
            <a:extLst>
              <a:ext uri="{FF2B5EF4-FFF2-40B4-BE49-F238E27FC236}">
                <a16:creationId xmlns:a16="http://schemas.microsoft.com/office/drawing/2014/main" id="{F4F0E5AC-E8FD-991F-04B4-425BD4E7D754}"/>
              </a:ext>
            </a:extLst>
          </p:cNvPr>
          <p:cNvSpPr>
            <a:spLocks noChangeArrowheads="1"/>
          </p:cNvSpPr>
          <p:nvPr/>
        </p:nvSpPr>
        <p:spPr bwMode="gray">
          <a:xfrm>
            <a:off x="1015656" y="3254060"/>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latin typeface="+mn-lt"/>
              </a:rPr>
              <a:t>Factory production and operational constraints</a:t>
            </a:r>
            <a:endParaRPr lang="en-IN" altLang="en-US" sz="1800" noProof="1">
              <a:latin typeface="+mn-lt"/>
            </a:endParaRPr>
          </a:p>
        </p:txBody>
      </p:sp>
      <p:sp>
        <p:nvSpPr>
          <p:cNvPr id="7" name="Rectangle 77">
            <a:extLst>
              <a:ext uri="{FF2B5EF4-FFF2-40B4-BE49-F238E27FC236}">
                <a16:creationId xmlns:a16="http://schemas.microsoft.com/office/drawing/2014/main" id="{BBDBE04D-A02A-6A4B-D35C-1EC83049D58B}"/>
              </a:ext>
            </a:extLst>
          </p:cNvPr>
          <p:cNvSpPr>
            <a:spLocks noChangeArrowheads="1"/>
          </p:cNvSpPr>
          <p:nvPr/>
        </p:nvSpPr>
        <p:spPr bwMode="gray">
          <a:xfrm>
            <a:off x="1015656" y="2848322"/>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latin typeface="+mn-lt"/>
              </a:rPr>
              <a:t>Environmental conditions</a:t>
            </a:r>
            <a:endParaRPr lang="en-IN" altLang="en-US" sz="1800" noProof="1">
              <a:latin typeface="+mn-lt"/>
            </a:endParaRPr>
          </a:p>
        </p:txBody>
      </p:sp>
      <p:sp>
        <p:nvSpPr>
          <p:cNvPr id="10" name="Rectangle 76">
            <a:extLst>
              <a:ext uri="{FF2B5EF4-FFF2-40B4-BE49-F238E27FC236}">
                <a16:creationId xmlns:a16="http://schemas.microsoft.com/office/drawing/2014/main" id="{1F7D1D76-FA06-85CC-D8E2-6645E6C8F59C}"/>
              </a:ext>
            </a:extLst>
          </p:cNvPr>
          <p:cNvSpPr>
            <a:spLocks noChangeArrowheads="1"/>
          </p:cNvSpPr>
          <p:nvPr/>
        </p:nvSpPr>
        <p:spPr bwMode="gray">
          <a:xfrm>
            <a:off x="650258" y="3279531"/>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4</a:t>
            </a:r>
          </a:p>
        </p:txBody>
      </p:sp>
      <p:sp>
        <p:nvSpPr>
          <p:cNvPr id="11" name="Rectangle 76">
            <a:extLst>
              <a:ext uri="{FF2B5EF4-FFF2-40B4-BE49-F238E27FC236}">
                <a16:creationId xmlns:a16="http://schemas.microsoft.com/office/drawing/2014/main" id="{F09483CF-0760-A054-B5D4-2E29BF48499F}"/>
              </a:ext>
            </a:extLst>
          </p:cNvPr>
          <p:cNvSpPr>
            <a:spLocks noChangeArrowheads="1"/>
          </p:cNvSpPr>
          <p:nvPr/>
        </p:nvSpPr>
        <p:spPr bwMode="gray">
          <a:xfrm>
            <a:off x="661062" y="286998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3</a:t>
            </a:r>
          </a:p>
        </p:txBody>
      </p:sp>
      <p:sp>
        <p:nvSpPr>
          <p:cNvPr id="13" name="Rectangle 76">
            <a:extLst>
              <a:ext uri="{FF2B5EF4-FFF2-40B4-BE49-F238E27FC236}">
                <a16:creationId xmlns:a16="http://schemas.microsoft.com/office/drawing/2014/main" id="{0475392A-B815-EA08-7EFC-A8B6FDC5A077}"/>
              </a:ext>
            </a:extLst>
          </p:cNvPr>
          <p:cNvSpPr>
            <a:spLocks noChangeArrowheads="1"/>
          </p:cNvSpPr>
          <p:nvPr/>
        </p:nvSpPr>
        <p:spPr bwMode="gray">
          <a:xfrm>
            <a:off x="650258" y="4049734"/>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6</a:t>
            </a:r>
          </a:p>
        </p:txBody>
      </p:sp>
      <p:sp>
        <p:nvSpPr>
          <p:cNvPr id="16" name="Rectangle 65">
            <a:extLst>
              <a:ext uri="{FF2B5EF4-FFF2-40B4-BE49-F238E27FC236}">
                <a16:creationId xmlns:a16="http://schemas.microsoft.com/office/drawing/2014/main" id="{51E870EF-160B-62B3-FDA3-B12E042A2DCC}"/>
              </a:ext>
            </a:extLst>
          </p:cNvPr>
          <p:cNvSpPr>
            <a:spLocks noChangeArrowheads="1"/>
          </p:cNvSpPr>
          <p:nvPr/>
        </p:nvSpPr>
        <p:spPr bwMode="gray">
          <a:xfrm>
            <a:off x="7893342" y="3219018"/>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6</a:t>
            </a:r>
          </a:p>
        </p:txBody>
      </p:sp>
      <p:sp>
        <p:nvSpPr>
          <p:cNvPr id="17" name="Rectangle 65">
            <a:extLst>
              <a:ext uri="{FF2B5EF4-FFF2-40B4-BE49-F238E27FC236}">
                <a16:creationId xmlns:a16="http://schemas.microsoft.com/office/drawing/2014/main" id="{F3D92F99-405A-9DC7-10A0-0F530E193344}"/>
              </a:ext>
            </a:extLst>
          </p:cNvPr>
          <p:cNvSpPr>
            <a:spLocks noChangeArrowheads="1"/>
          </p:cNvSpPr>
          <p:nvPr/>
        </p:nvSpPr>
        <p:spPr bwMode="gray">
          <a:xfrm>
            <a:off x="7893342" y="283240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5</a:t>
            </a:r>
          </a:p>
        </p:txBody>
      </p:sp>
      <p:sp>
        <p:nvSpPr>
          <p:cNvPr id="19" name="Rectangle 77">
            <a:extLst>
              <a:ext uri="{FF2B5EF4-FFF2-40B4-BE49-F238E27FC236}">
                <a16:creationId xmlns:a16="http://schemas.microsoft.com/office/drawing/2014/main" id="{0FD10A99-DB27-F2ED-971C-C94B1DF571CD}"/>
              </a:ext>
            </a:extLst>
          </p:cNvPr>
          <p:cNvSpPr>
            <a:spLocks noChangeArrowheads="1"/>
          </p:cNvSpPr>
          <p:nvPr/>
        </p:nvSpPr>
        <p:spPr bwMode="gray">
          <a:xfrm>
            <a:off x="1037930" y="4473584"/>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t>About PMG Engineering</a:t>
            </a:r>
          </a:p>
        </p:txBody>
      </p:sp>
      <p:sp>
        <p:nvSpPr>
          <p:cNvPr id="20" name="Rectangle 77">
            <a:extLst>
              <a:ext uri="{FF2B5EF4-FFF2-40B4-BE49-F238E27FC236}">
                <a16:creationId xmlns:a16="http://schemas.microsoft.com/office/drawing/2014/main" id="{8493F095-C219-2A71-AD0C-638F2BD68F8C}"/>
              </a:ext>
            </a:extLst>
          </p:cNvPr>
          <p:cNvSpPr>
            <a:spLocks noChangeArrowheads="1"/>
          </p:cNvSpPr>
          <p:nvPr/>
        </p:nvSpPr>
        <p:spPr bwMode="gray">
          <a:xfrm>
            <a:off x="1015656" y="4069677"/>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latin typeface="+mn-lt"/>
              </a:rPr>
              <a:t>Regulatory constraints</a:t>
            </a:r>
            <a:endParaRPr lang="en-IN" altLang="en-US" sz="1800" noProof="1">
              <a:latin typeface="+mn-lt"/>
            </a:endParaRPr>
          </a:p>
        </p:txBody>
      </p:sp>
      <p:sp>
        <p:nvSpPr>
          <p:cNvPr id="28" name="Rectangle 65">
            <a:extLst>
              <a:ext uri="{FF2B5EF4-FFF2-40B4-BE49-F238E27FC236}">
                <a16:creationId xmlns:a16="http://schemas.microsoft.com/office/drawing/2014/main" id="{9BDF94B7-40E8-4E4F-CDFF-A87A4EF3A0AF}"/>
              </a:ext>
            </a:extLst>
          </p:cNvPr>
          <p:cNvSpPr>
            <a:spLocks noChangeArrowheads="1"/>
          </p:cNvSpPr>
          <p:nvPr/>
        </p:nvSpPr>
        <p:spPr bwMode="gray">
          <a:xfrm>
            <a:off x="7893342" y="4468895"/>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200" noProof="1"/>
              <a:t>#</a:t>
            </a:r>
          </a:p>
        </p:txBody>
      </p:sp>
      <p:sp>
        <p:nvSpPr>
          <p:cNvPr id="29" name="Rectangle 65">
            <a:extLst>
              <a:ext uri="{FF2B5EF4-FFF2-40B4-BE49-F238E27FC236}">
                <a16:creationId xmlns:a16="http://schemas.microsoft.com/office/drawing/2014/main" id="{B241E14F-2D6F-93EE-1AE4-6D8055B12276}"/>
              </a:ext>
            </a:extLst>
          </p:cNvPr>
          <p:cNvSpPr>
            <a:spLocks noChangeArrowheads="1"/>
          </p:cNvSpPr>
          <p:nvPr/>
        </p:nvSpPr>
        <p:spPr bwMode="gray">
          <a:xfrm>
            <a:off x="7907113" y="4040993"/>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8 </a:t>
            </a:r>
          </a:p>
        </p:txBody>
      </p:sp>
      <p:sp>
        <p:nvSpPr>
          <p:cNvPr id="31" name="Rectangle 76">
            <a:extLst>
              <a:ext uri="{FF2B5EF4-FFF2-40B4-BE49-F238E27FC236}">
                <a16:creationId xmlns:a16="http://schemas.microsoft.com/office/drawing/2014/main" id="{313718F6-4FE2-280A-B898-DCD2071CCAE6}"/>
              </a:ext>
            </a:extLst>
          </p:cNvPr>
          <p:cNvSpPr>
            <a:spLocks noChangeArrowheads="1"/>
          </p:cNvSpPr>
          <p:nvPr/>
        </p:nvSpPr>
        <p:spPr bwMode="gray">
          <a:xfrm>
            <a:off x="650258" y="4457014"/>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x</a:t>
            </a:r>
          </a:p>
        </p:txBody>
      </p:sp>
    </p:spTree>
    <p:extLst>
      <p:ext uri="{BB962C8B-B14F-4D97-AF65-F5344CB8AC3E}">
        <p14:creationId xmlns:p14="http://schemas.microsoft.com/office/powerpoint/2010/main" val="2945503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4960" y="609601"/>
            <a:ext cx="8474240" cy="946150"/>
          </a:xfrm>
        </p:spPr>
        <p:txBody>
          <a:bodyPr>
            <a:normAutofit/>
          </a:bodyPr>
          <a:lstStyle/>
          <a:p>
            <a:pPr lvl="0" algn="ctr">
              <a:defRPr/>
            </a:pPr>
            <a:r>
              <a:rPr lang="en-US" sz="4000" b="1" u="sng" dirty="0"/>
              <a:t>Estimated Load Consumption</a:t>
            </a:r>
            <a:endParaRPr lang="en-US" sz="4000" b="1" u="sng" kern="0" noProof="1">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3</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endParaRPr lang="en-US" b="1" noProof="1">
              <a:solidFill>
                <a:schemeClr val="tx1">
                  <a:lumMod val="85000"/>
                  <a:lumOff val="15000"/>
                </a:schemeClr>
              </a:solidFill>
              <a:latin typeface="+mn-lt"/>
            </a:endParaRPr>
          </a:p>
        </p:txBody>
      </p:sp>
      <p:sp>
        <p:nvSpPr>
          <p:cNvPr id="13" name="Rectangle 5"/>
          <p:cNvSpPr>
            <a:spLocks noChangeArrowheads="1"/>
          </p:cNvSpPr>
          <p:nvPr/>
        </p:nvSpPr>
        <p:spPr bwMode="gray">
          <a:xfrm>
            <a:off x="323850" y="1931988"/>
            <a:ext cx="8520066" cy="44688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US" dirty="0">
                <a:latin typeface="+mn-lt"/>
              </a:rPr>
              <a:t> In order, to determine the total load consumption of a plant, all electrical consumers must be defined and listed by type. For example:</a:t>
            </a:r>
            <a:endParaRPr lang="en-IN" dirty="0">
              <a:latin typeface="+mn-lt"/>
            </a:endParaRPr>
          </a:p>
          <a:p>
            <a:pPr lvl="1" algn="just">
              <a:buClr>
                <a:srgbClr val="0070C0"/>
              </a:buClr>
              <a:buFont typeface="Courier New" panose="02070309020205020404" pitchFamily="49" charset="0"/>
              <a:buChar char="o"/>
            </a:pPr>
            <a:r>
              <a:rPr lang="en-US" dirty="0">
                <a:latin typeface="+mn-lt"/>
              </a:rPr>
              <a:t>Motors</a:t>
            </a:r>
            <a:endParaRPr lang="en-IN" dirty="0">
              <a:latin typeface="+mn-lt"/>
            </a:endParaRPr>
          </a:p>
          <a:p>
            <a:pPr lvl="1" algn="just">
              <a:buClr>
                <a:srgbClr val="0070C0"/>
              </a:buClr>
              <a:buFont typeface="Courier New" panose="02070309020205020404" pitchFamily="49" charset="0"/>
              <a:buChar char="o"/>
            </a:pPr>
            <a:r>
              <a:rPr lang="en-US" dirty="0">
                <a:latin typeface="+mn-lt"/>
              </a:rPr>
              <a:t>Electrical heaters (boilers, etc.)</a:t>
            </a:r>
            <a:endParaRPr lang="en-IN" dirty="0">
              <a:latin typeface="+mn-lt"/>
            </a:endParaRPr>
          </a:p>
          <a:p>
            <a:pPr lvl="1" algn="just">
              <a:buClr>
                <a:srgbClr val="0070C0"/>
              </a:buClr>
              <a:buFont typeface="Courier New" panose="02070309020205020404" pitchFamily="49" charset="0"/>
              <a:buChar char="o"/>
            </a:pPr>
            <a:r>
              <a:rPr lang="en-US" dirty="0">
                <a:latin typeface="+mn-lt"/>
              </a:rPr>
              <a:t>Lighting</a:t>
            </a:r>
            <a:endParaRPr lang="en-IN" dirty="0">
              <a:latin typeface="+mn-lt"/>
            </a:endParaRPr>
          </a:p>
          <a:p>
            <a:pPr lvl="1" algn="just">
              <a:buClr>
                <a:srgbClr val="0070C0"/>
              </a:buClr>
              <a:buFont typeface="Courier New" panose="02070309020205020404" pitchFamily="49" charset="0"/>
              <a:buChar char="o"/>
            </a:pPr>
            <a:r>
              <a:rPr lang="en-US" dirty="0">
                <a:latin typeface="+mn-lt"/>
              </a:rPr>
              <a:t>Computers and process control equipment</a:t>
            </a:r>
            <a:endParaRPr lang="en-IN" dirty="0">
              <a:latin typeface="+mn-lt"/>
            </a:endParaRPr>
          </a:p>
          <a:p>
            <a:pPr lvl="1" algn="just">
              <a:buClr>
                <a:srgbClr val="0070C0"/>
              </a:buClr>
              <a:buFont typeface="Courier New" panose="02070309020205020404" pitchFamily="49" charset="0"/>
              <a:buChar char="o"/>
            </a:pPr>
            <a:r>
              <a:rPr lang="en-US" dirty="0">
                <a:latin typeface="+mn-lt"/>
              </a:rPr>
              <a:t>Auxiliary sources</a:t>
            </a:r>
            <a:endParaRPr lang="en-IN" dirty="0">
              <a:latin typeface="+mn-lt"/>
            </a:endParaRPr>
          </a:p>
          <a:p>
            <a:pPr algn="just">
              <a:buClr>
                <a:srgbClr val="0070C0"/>
              </a:buClr>
            </a:pPr>
            <a:r>
              <a:rPr lang="en-US" dirty="0">
                <a:latin typeface="+mn-lt"/>
              </a:rPr>
              <a:t> The total Installed Load (in kW) is derived by adding up the values of the installed power of all the equipment.  The Installed Load represents the total load connected to the system but not necessarily the peak load that is operating at any given point in time, which will be less than the total Installed Load . In order to calculate the Consumed Load, the Installed Load must be multiplied by both the Simultaneity and Utilization factors.  The Consumed Load should represent the maximum, or peak, operating load of a plant at any given point in time.</a:t>
            </a:r>
            <a:endParaRPr lang="en-US" noProof="1">
              <a:latin typeface="+mn-lt"/>
            </a:endParaRPr>
          </a:p>
        </p:txBody>
      </p:sp>
    </p:spTree>
    <p:extLst>
      <p:ext uri="{BB962C8B-B14F-4D97-AF65-F5344CB8AC3E}">
        <p14:creationId xmlns:p14="http://schemas.microsoft.com/office/powerpoint/2010/main" val="309847607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4960" y="609600"/>
            <a:ext cx="8474239" cy="946150"/>
          </a:xfrm>
        </p:spPr>
        <p:txBody>
          <a:bodyPr>
            <a:normAutofit/>
          </a:bodyPr>
          <a:lstStyle/>
          <a:p>
            <a:pPr lvl="0" algn="ctr"/>
            <a:r>
              <a:rPr lang="en-US" sz="4000" b="1" u="sng" dirty="0"/>
              <a:t>Geographical Distribution Of Consumers</a:t>
            </a:r>
            <a:endParaRPr lang="en-IN" sz="4000" b="1" u="sng" dirty="0"/>
          </a:p>
        </p:txBody>
      </p:sp>
      <p:sp>
        <p:nvSpPr>
          <p:cNvPr id="2" name="Slide Number Placeholder 1"/>
          <p:cNvSpPr>
            <a:spLocks noGrp="1"/>
          </p:cNvSpPr>
          <p:nvPr>
            <p:ph type="sldNum" sz="quarter" idx="12"/>
          </p:nvPr>
        </p:nvSpPr>
        <p:spPr/>
        <p:txBody>
          <a:bodyPr/>
          <a:lstStyle/>
          <a:p>
            <a:fld id="{7B35B823-78A6-4AA4-A0F1-2DC210CA05EA}" type="slidenum">
              <a:rPr lang="en-US" smtClean="0"/>
              <a:pPr/>
              <a:t>4</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endParaRPr lang="en-US" b="1" noProof="1">
              <a:solidFill>
                <a:schemeClr val="tx1">
                  <a:lumMod val="85000"/>
                  <a:lumOff val="15000"/>
                </a:schemeClr>
              </a:solidFill>
              <a:latin typeface="+mn-lt"/>
            </a:endParaRPr>
          </a:p>
        </p:txBody>
      </p:sp>
      <p:sp>
        <p:nvSpPr>
          <p:cNvPr id="13" name="Rectangle 5"/>
          <p:cNvSpPr>
            <a:spLocks noChangeArrowheads="1"/>
          </p:cNvSpPr>
          <p:nvPr/>
        </p:nvSpPr>
        <p:spPr bwMode="gray">
          <a:xfrm>
            <a:off x="323850" y="1930400"/>
            <a:ext cx="8515349" cy="4257675"/>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US" dirty="0">
                <a:latin typeface="+mn-lt"/>
                <a:ea typeface="Times New Roman" panose="02020603050405020304" pitchFamily="18" charset="0"/>
                <a:cs typeface="Times New Roman" panose="02020603050405020304" pitchFamily="18" charset="0"/>
              </a:rPr>
              <a:t> Consumers should be grouped according to their facility/area/process. This will help  in power distribution planning and in determining if additional secondary substations  for specific areas are needed in additional to the primary substation.</a:t>
            </a:r>
            <a:endParaRPr lang="en-IN" dirty="0">
              <a:latin typeface="+mn-lt"/>
            </a:endParaRPr>
          </a:p>
        </p:txBody>
      </p:sp>
    </p:spTree>
    <p:extLst>
      <p:ext uri="{BB962C8B-B14F-4D97-AF65-F5344CB8AC3E}">
        <p14:creationId xmlns:p14="http://schemas.microsoft.com/office/powerpoint/2010/main" val="262107440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23850" y="685799"/>
            <a:ext cx="8515350" cy="869951"/>
          </a:xfrm>
        </p:spPr>
        <p:txBody>
          <a:bodyPr>
            <a:normAutofit/>
          </a:bodyPr>
          <a:lstStyle/>
          <a:p>
            <a:pPr lvl="0" algn="ctr">
              <a:defRPr/>
            </a:pPr>
            <a:r>
              <a:rPr lang="en-US" sz="4000" b="1" u="sng" dirty="0"/>
              <a:t>Environmental Conditions</a:t>
            </a:r>
            <a:endParaRPr lang="en-US" sz="4000" b="1" u="sng" kern="0" noProof="1">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5</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endParaRPr lang="en-US" b="1" noProof="1">
              <a:solidFill>
                <a:srgbClr val="FFFFFF"/>
              </a:solidFill>
              <a:latin typeface="+mn-lt"/>
            </a:endParaRPr>
          </a:p>
        </p:txBody>
      </p:sp>
      <p:sp>
        <p:nvSpPr>
          <p:cNvPr id="13" name="Rectangle 5"/>
          <p:cNvSpPr>
            <a:spLocks noChangeArrowheads="1"/>
          </p:cNvSpPr>
          <p:nvPr/>
        </p:nvSpPr>
        <p:spPr bwMode="gray">
          <a:xfrm>
            <a:off x="323850" y="1931988"/>
            <a:ext cx="8520066" cy="4256087"/>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US" dirty="0">
                <a:latin typeface="+mn-lt"/>
              </a:rPr>
              <a:t> At the start of a project the engineer for an electrical project must define the  environmental conditions in which the substation equipment will be operating. This  information is a prerequisite to specifying the equipment, the type of structure, and  the materials to be used, all of which have a direct influence on the cost of the  installation.</a:t>
            </a:r>
            <a:endParaRPr lang="en-IN" dirty="0">
              <a:latin typeface="+mn-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9872451"/>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23850" y="838200"/>
            <a:ext cx="8515350" cy="838200"/>
          </a:xfrm>
        </p:spPr>
        <p:txBody>
          <a:bodyPr>
            <a:noAutofit/>
          </a:bodyPr>
          <a:lstStyle/>
          <a:p>
            <a:pPr lvl="0" algn="ctr">
              <a:defRPr/>
            </a:pPr>
            <a:r>
              <a:rPr lang="en-US" sz="4000" b="1" u="sng" dirty="0"/>
              <a:t>Factory Production and Operational    Constraints</a:t>
            </a:r>
            <a:endParaRPr lang="en-US" sz="4000" b="1" u="sng" kern="0" noProof="1">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6</a:t>
            </a:fld>
            <a:endParaRPr lang="en-US" dirty="0"/>
          </a:p>
        </p:txBody>
      </p:sp>
      <p:sp>
        <p:nvSpPr>
          <p:cNvPr id="12" name="Rectangle 2"/>
          <p:cNvSpPr>
            <a:spLocks noChangeArrowheads="1"/>
          </p:cNvSpPr>
          <p:nvPr/>
        </p:nvSpPr>
        <p:spPr bwMode="gray">
          <a:xfrm>
            <a:off x="323850" y="1820543"/>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endParaRPr lang="en-US" b="1" noProof="1">
              <a:solidFill>
                <a:srgbClr val="FFFFFF"/>
              </a:solidFill>
              <a:latin typeface="+mn-lt"/>
            </a:endParaRPr>
          </a:p>
        </p:txBody>
      </p:sp>
      <p:sp>
        <p:nvSpPr>
          <p:cNvPr id="13" name="Rectangle 5"/>
          <p:cNvSpPr>
            <a:spLocks noChangeArrowheads="1"/>
          </p:cNvSpPr>
          <p:nvPr/>
        </p:nvSpPr>
        <p:spPr bwMode="gray">
          <a:xfrm>
            <a:off x="323850" y="2209800"/>
            <a:ext cx="8515350" cy="3978275"/>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US" dirty="0">
                <a:latin typeface="+mn-lt"/>
              </a:rPr>
              <a:t>In general, factories are designed to run continuously. The impact of any unintentional disruption to the electrical supply must be assessed in order to decide what action needs to be done. </a:t>
            </a:r>
          </a:p>
          <a:p>
            <a:pPr algn="just">
              <a:buClr>
                <a:srgbClr val="0070C0"/>
              </a:buClr>
            </a:pPr>
            <a:r>
              <a:rPr lang="en-US" dirty="0">
                <a:latin typeface="+mn-lt"/>
              </a:rPr>
              <a:t>This entails being aware of the power supply stability needs for each customer in terms of production and safety..</a:t>
            </a:r>
            <a:endParaRPr lang="en-IN" dirty="0">
              <a:latin typeface="+mn-lt"/>
            </a:endParaRPr>
          </a:p>
        </p:txBody>
      </p:sp>
    </p:spTree>
    <p:extLst>
      <p:ext uri="{BB962C8B-B14F-4D97-AF65-F5344CB8AC3E}">
        <p14:creationId xmlns:p14="http://schemas.microsoft.com/office/powerpoint/2010/main" val="194622799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4960" y="762000"/>
            <a:ext cx="8229600" cy="685800"/>
          </a:xfrm>
        </p:spPr>
        <p:txBody>
          <a:bodyPr>
            <a:noAutofit/>
          </a:bodyPr>
          <a:lstStyle/>
          <a:p>
            <a:pPr lvl="0" algn="ctr">
              <a:defRPr/>
            </a:pPr>
            <a:r>
              <a:rPr lang="en-US" sz="4000" b="1" u="sng" dirty="0"/>
              <a:t>Electric Utility Supply Constraints</a:t>
            </a:r>
            <a:endParaRPr lang="en-US" sz="4000" b="1" u="sng" kern="0" noProof="1">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7</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endParaRPr lang="en-US" b="1" noProof="1">
              <a:solidFill>
                <a:srgbClr val="FFFFFF"/>
              </a:solidFill>
              <a:latin typeface="+mn-lt"/>
            </a:endParaRPr>
          </a:p>
        </p:txBody>
      </p:sp>
      <p:sp>
        <p:nvSpPr>
          <p:cNvPr id="13" name="Rectangle 5"/>
          <p:cNvSpPr>
            <a:spLocks noChangeArrowheads="1"/>
          </p:cNvSpPr>
          <p:nvPr/>
        </p:nvSpPr>
        <p:spPr bwMode="gray">
          <a:xfrm>
            <a:off x="323850" y="1931988"/>
            <a:ext cx="8515350" cy="4256087"/>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chemeClr val="accent5">
                  <a:lumMod val="75000"/>
                </a:schemeClr>
              </a:buClr>
            </a:pPr>
            <a:r>
              <a:rPr lang="en-US" dirty="0">
                <a:latin typeface="+mn-lt"/>
              </a:rPr>
              <a:t> </a:t>
            </a:r>
            <a:r>
              <a:rPr lang="en-US" dirty="0">
                <a:solidFill>
                  <a:srgbClr val="252525"/>
                </a:solidFill>
                <a:effectLst/>
                <a:latin typeface="+mn-lt"/>
              </a:rPr>
              <a:t>The design of an installation must take into account a number of constraints imposed by connection to a utility power distribution network.</a:t>
            </a:r>
          </a:p>
          <a:p>
            <a:pPr algn="just">
              <a:buClr>
                <a:schemeClr val="accent5">
                  <a:lumMod val="75000"/>
                </a:schemeClr>
              </a:buClr>
            </a:pPr>
            <a:r>
              <a:rPr lang="en-US" dirty="0">
                <a:solidFill>
                  <a:srgbClr val="252525"/>
                </a:solidFill>
                <a:effectLst/>
                <a:latin typeface="+mn-lt"/>
              </a:rPr>
              <a:t>The utility power supply may differ greatly in both size, capacity, and reliability from one region or country to another. It is therefore important to know the power supply options in a given location, particularly with regard to the method of connection and the quality of the electrical power supply.</a:t>
            </a:r>
          </a:p>
          <a:p>
            <a:pPr algn="just">
              <a:buClr>
                <a:schemeClr val="accent5">
                  <a:lumMod val="75000"/>
                </a:schemeClr>
              </a:buClr>
            </a:pPr>
            <a:r>
              <a:rPr lang="en-US" dirty="0">
                <a:solidFill>
                  <a:srgbClr val="252525"/>
                </a:solidFill>
                <a:effectLst/>
                <a:latin typeface="+mn-lt"/>
              </a:rPr>
              <a:t>It is also important to know the history of utility power reliability issues (frequency of outages) and power quality problems (transients, voltage sags, and harmonics) in order to plan for the addition of auxiliary sources to the power distribution network and to determine what additional equipment may be needed to compensate for the power quality and reliability issues.</a:t>
            </a:r>
          </a:p>
        </p:txBody>
      </p:sp>
    </p:spTree>
    <p:extLst>
      <p:ext uri="{BB962C8B-B14F-4D97-AF65-F5344CB8AC3E}">
        <p14:creationId xmlns:p14="http://schemas.microsoft.com/office/powerpoint/2010/main" val="99867813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4960" y="762000"/>
            <a:ext cx="8229600" cy="685800"/>
          </a:xfrm>
        </p:spPr>
        <p:txBody>
          <a:bodyPr>
            <a:noAutofit/>
          </a:bodyPr>
          <a:lstStyle/>
          <a:p>
            <a:pPr lvl="0" algn="ctr">
              <a:defRPr/>
            </a:pPr>
            <a:r>
              <a:rPr lang="en-US" sz="4000" b="1" u="sng" dirty="0"/>
              <a:t>Regulatory Constraints</a:t>
            </a:r>
            <a:endParaRPr lang="en-US" sz="4000" b="1" u="sng" kern="0" noProof="1">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8</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endParaRPr lang="en-US" b="1" noProof="1">
              <a:solidFill>
                <a:srgbClr val="FFFFFF"/>
              </a:solidFill>
              <a:latin typeface="+mn-lt"/>
            </a:endParaRPr>
          </a:p>
        </p:txBody>
      </p:sp>
      <p:sp>
        <p:nvSpPr>
          <p:cNvPr id="13" name="Rectangle 5"/>
          <p:cNvSpPr>
            <a:spLocks noChangeArrowheads="1"/>
          </p:cNvSpPr>
          <p:nvPr/>
        </p:nvSpPr>
        <p:spPr bwMode="gray">
          <a:xfrm>
            <a:off x="323850" y="1931988"/>
            <a:ext cx="8520066" cy="4256087"/>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Clr>
                <a:srgbClr val="0070C0"/>
              </a:buClr>
            </a:pPr>
            <a:r>
              <a:rPr lang="en-US" dirty="0">
                <a:latin typeface="+mn-lt"/>
                <a:ea typeface="Times New Roman" panose="02020603050405020304" pitchFamily="18" charset="0"/>
                <a:cs typeface="Times New Roman" panose="02020603050405020304" pitchFamily="18" charset="0"/>
              </a:rPr>
              <a:t> In the case of an industrial project, the relevant electrical installation must be planned  taking all relevant regulations/codes/standards into account in order to ensure  conformance with relevant regulatory bodies.</a:t>
            </a:r>
            <a:endParaRPr lang="en-IN" dirty="0">
              <a:latin typeface="+mn-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6815855"/>
      </p:ext>
    </p:extLst>
  </p:cSld>
  <p:clrMapOvr>
    <a:masterClrMapping/>
  </p:clrMapOvr>
  <p:transition/>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2.xml><?xml version="1.0" encoding="utf-8"?>
<ds:datastoreItem xmlns:ds="http://schemas.openxmlformats.org/officeDocument/2006/customXml" ds:itemID="{6F0180CB-08B1-436B-9799-0C76022FBD6C}">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0f0eb950-47b7-49a7-b2b9-b0c411c9c3b8"/>
    <ds:schemaRef ds:uri="http://schemas.microsoft.com/sharepoint/v3"/>
    <ds:schemaRef ds:uri="http://schemas.microsoft.com/sharepoint/v3/fields"/>
    <ds:schemaRef ds:uri="http://purl.org/dc/terms/"/>
    <ds:schemaRef ds:uri="B6023AA3-3CEE-413F-91F8-322A2644F388"/>
    <ds:schemaRef ds:uri="http://www.w3.org/XML/1998/namespace"/>
    <ds:schemaRef ds:uri="http://purl.org/dc/dcmitype/"/>
  </ds:schemaRefs>
</ds:datastoreItem>
</file>

<file path=customXml/itemProps3.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4.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ES-501_BG-002</Template>
  <TotalTime>8201</TotalTime>
  <Words>576</Words>
  <Application>Microsoft Office PowerPoint</Application>
  <PresentationFormat>On-screen Show (4:3)</PresentationFormat>
  <Paragraphs>65</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Courier New</vt:lpstr>
      <vt:lpstr>2_Office Theme</vt:lpstr>
      <vt:lpstr>Basic Design Parameters</vt:lpstr>
      <vt:lpstr>PowerPoint Presentation</vt:lpstr>
      <vt:lpstr>Estimated Load Consumption</vt:lpstr>
      <vt:lpstr>Geographical Distribution Of Consumers</vt:lpstr>
      <vt:lpstr>Environmental Conditions</vt:lpstr>
      <vt:lpstr>Factory Production and Operational    Constraints</vt:lpstr>
      <vt:lpstr>Electric Utility Supply Constraints</vt:lpstr>
      <vt:lpstr>Regulatory Constraints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HT Basic Design-parameters</dc:title>
  <dc:creator>Vikas Bhadauria</dc:creator>
  <cp:lastModifiedBy>abhinav pandey</cp:lastModifiedBy>
  <cp:revision>745</cp:revision>
  <cp:lastPrinted>2014-11-21T06:58:07Z</cp:lastPrinted>
  <dcterms:created xsi:type="dcterms:W3CDTF">2014-04-07T11:41:40Z</dcterms:created>
  <dcterms:modified xsi:type="dcterms:W3CDTF">2025-04-15T13:02:05Z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