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1" r:id="rId5"/>
  </p:sldMasterIdLst>
  <p:notesMasterIdLst>
    <p:notesMasterId r:id="rId14"/>
  </p:notesMasterIdLst>
  <p:sldIdLst>
    <p:sldId id="256" r:id="rId6"/>
    <p:sldId id="329" r:id="rId7"/>
    <p:sldId id="295" r:id="rId8"/>
    <p:sldId id="308" r:id="rId9"/>
    <p:sldId id="297" r:id="rId10"/>
    <p:sldId id="307" r:id="rId11"/>
    <p:sldId id="309" r:id="rId12"/>
    <p:sldId id="305" r:id="rId13"/>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99CC"/>
    <a:srgbClr val="FFCCFF"/>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688" y="40"/>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3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presProps" Target="pres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2BD8B4CB-620C-44DC-9CC9-701675A36E1E}" type="datetimeFigureOut">
              <a:rPr lang="en-US" smtClean="0"/>
              <a:t>4/15/2025</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3A5462E2-F543-4B30-B078-C63253CE8CBB}" type="slidenum">
              <a:rPr lang="en-US" smtClean="0"/>
              <a:t>‹#›</a:t>
            </a:fld>
            <a:endParaRPr lang="en-US" dirty="0"/>
          </a:p>
        </p:txBody>
      </p:sp>
    </p:spTree>
    <p:extLst>
      <p:ext uri="{BB962C8B-B14F-4D97-AF65-F5344CB8AC3E}">
        <p14:creationId xmlns:p14="http://schemas.microsoft.com/office/powerpoint/2010/main" val="39911249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A5462E2-F543-4B30-B078-C63253CE8CBB}" type="slidenum">
              <a:rPr lang="en-US" smtClean="0"/>
              <a:t>1</a:t>
            </a:fld>
            <a:endParaRPr lang="en-US" dirty="0"/>
          </a:p>
        </p:txBody>
      </p:sp>
    </p:spTree>
    <p:extLst>
      <p:ext uri="{BB962C8B-B14F-4D97-AF65-F5344CB8AC3E}">
        <p14:creationId xmlns:p14="http://schemas.microsoft.com/office/powerpoint/2010/main" val="1983119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3</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3</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33083820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4</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4</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897715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5</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5</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21962671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6</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6</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3650389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7</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7</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1785106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2D257A8-4FA8-460F-9CF5-2A7B7646FBA1}" type="slidenum">
              <a:rPr altLang="en-US"/>
              <a:pPr/>
              <a:t>8</a:t>
            </a:fld>
            <a:endParaRPr lang="en-US" altLang="en-US"/>
          </a:p>
        </p:txBody>
      </p:sp>
      <p:sp>
        <p:nvSpPr>
          <p:cNvPr id="5123" name="Rectangle 7"/>
          <p:cNvSpPr txBox="1">
            <a:spLocks noGrp="1" noChangeArrowheads="1"/>
          </p:cNvSpPr>
          <p:nvPr/>
        </p:nvSpPr>
        <p:spPr bwMode="auto">
          <a:xfrm>
            <a:off x="3887788" y="8689975"/>
            <a:ext cx="297021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824" tIns="47416" rIns="94824" bIns="47416" anchor="b"/>
          <a:lstStyle>
            <a:lvl1pPr defTabSz="947738">
              <a:defRPr>
                <a:solidFill>
                  <a:schemeClr val="tx1"/>
                </a:solidFill>
                <a:latin typeface="Arial" panose="020B0604020202020204" pitchFamily="34" charset="0"/>
                <a:cs typeface="Arial" panose="020B0604020202020204" pitchFamily="34" charset="0"/>
              </a:defRPr>
            </a:lvl1pPr>
            <a:lvl2pPr marL="742950" indent="-285750" defTabSz="947738">
              <a:defRPr>
                <a:solidFill>
                  <a:schemeClr val="tx1"/>
                </a:solidFill>
                <a:latin typeface="Arial" panose="020B0604020202020204" pitchFamily="34" charset="0"/>
                <a:cs typeface="Arial" panose="020B0604020202020204" pitchFamily="34" charset="0"/>
              </a:defRPr>
            </a:lvl2pPr>
            <a:lvl3pPr marL="1143000" indent="-228600" defTabSz="947738">
              <a:defRPr>
                <a:solidFill>
                  <a:schemeClr val="tx1"/>
                </a:solidFill>
                <a:latin typeface="Arial" panose="020B0604020202020204" pitchFamily="34" charset="0"/>
                <a:cs typeface="Arial" panose="020B0604020202020204" pitchFamily="34" charset="0"/>
              </a:defRPr>
            </a:lvl3pPr>
            <a:lvl4pPr marL="1600200" indent="-228600" defTabSz="947738">
              <a:defRPr>
                <a:solidFill>
                  <a:schemeClr val="tx1"/>
                </a:solidFill>
                <a:latin typeface="Arial" panose="020B0604020202020204" pitchFamily="34" charset="0"/>
                <a:cs typeface="Arial" panose="020B0604020202020204" pitchFamily="34" charset="0"/>
              </a:defRPr>
            </a:lvl4pPr>
            <a:lvl5pPr marL="2057400" indent="-228600" defTabSz="947738">
              <a:defRPr>
                <a:solidFill>
                  <a:schemeClr val="tx1"/>
                </a:solidFill>
                <a:latin typeface="Arial" panose="020B0604020202020204" pitchFamily="34" charset="0"/>
                <a:cs typeface="Arial" panose="020B0604020202020204" pitchFamily="34" charset="0"/>
              </a:defRPr>
            </a:lvl5pPr>
            <a:lvl6pPr marL="25146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947738"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fld id="{4110BE61-4897-4F63-9629-779AB7587365}" type="slidenum">
              <a:rPr lang="en-GB" altLang="en-US" sz="1300"/>
              <a:pPr algn="r" eaLnBrk="1" hangingPunct="1"/>
              <a:t>8</a:t>
            </a:fld>
            <a:endParaRPr lang="en-GB" altLang="en-US" sz="1300"/>
          </a:p>
        </p:txBody>
      </p:sp>
      <p:sp>
        <p:nvSpPr>
          <p:cNvPr id="5124" name="Rectangle 2"/>
          <p:cNvSpPr>
            <a:spLocks noGrp="1" noRot="1" noChangeAspect="1" noChangeArrowheads="1" noTextEdit="1"/>
          </p:cNvSpPr>
          <p:nvPr>
            <p:ph type="sldImg"/>
          </p:nvPr>
        </p:nvSpPr>
        <p:spPr>
          <a:xfrm>
            <a:off x="1143000" y="685800"/>
            <a:ext cx="4573588" cy="3430588"/>
          </a:xfrm>
          <a:ln/>
        </p:spPr>
      </p:sp>
      <p:sp>
        <p:nvSpPr>
          <p:cNvPr id="5125" name="Rectangle 3"/>
          <p:cNvSpPr>
            <a:spLocks noGrp="1" noChangeArrowheads="1"/>
          </p:cNvSpPr>
          <p:nvPr>
            <p:ph type="body" idx="1"/>
          </p:nvPr>
        </p:nvSpPr>
        <p:spPr>
          <a:xfrm>
            <a:off x="914400" y="4343400"/>
            <a:ext cx="5029200" cy="4114800"/>
          </a:xfrm>
          <a:noFill/>
        </p:spPr>
        <p:txBody>
          <a:bodyPr lIns="94824" tIns="47416" rIns="94824" bIns="47416"/>
          <a:lstStyle/>
          <a:p>
            <a:pPr eaLnBrk="1" hangingPunct="1"/>
            <a:endParaRPr lang="de-DE" altLang="en-US"/>
          </a:p>
        </p:txBody>
      </p:sp>
    </p:spTree>
    <p:extLst>
      <p:ext uri="{BB962C8B-B14F-4D97-AF65-F5344CB8AC3E}">
        <p14:creationId xmlns:p14="http://schemas.microsoft.com/office/powerpoint/2010/main" val="1863562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1820E-78B6-3383-2CF2-5221DF80E5AE}"/>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IN"/>
          </a:p>
        </p:txBody>
      </p:sp>
      <p:sp>
        <p:nvSpPr>
          <p:cNvPr id="3" name="Subtitle 2">
            <a:extLst>
              <a:ext uri="{FF2B5EF4-FFF2-40B4-BE49-F238E27FC236}">
                <a16:creationId xmlns:a16="http://schemas.microsoft.com/office/drawing/2014/main" id="{2A2871D8-87CB-D392-9FEE-781F960BFCF0}"/>
              </a:ext>
            </a:extLst>
          </p:cNvPr>
          <p:cNvSpPr>
            <a:spLocks noGrp="1"/>
          </p:cNvSpPr>
          <p:nvPr>
            <p:ph type="subTitle" idx="1"/>
          </p:nvPr>
        </p:nvSpPr>
        <p:spPr>
          <a:xfrm>
            <a:off x="1143000" y="3602038"/>
            <a:ext cx="6858000" cy="1655762"/>
          </a:xfrm>
        </p:spPr>
        <p:txBody>
          <a:bodyPr/>
          <a:lstStyle>
            <a:lvl1pPr marL="0" indent="0" algn="ctr">
              <a:buNone/>
              <a:defRPr sz="1800"/>
            </a:lvl1pPr>
            <a:lvl2pPr marL="342886" indent="0" algn="ctr">
              <a:buNone/>
              <a:defRPr sz="1500"/>
            </a:lvl2pPr>
            <a:lvl3pPr marL="685772" indent="0" algn="ctr">
              <a:buNone/>
              <a:defRPr sz="1350"/>
            </a:lvl3pPr>
            <a:lvl4pPr marL="1028657" indent="0" algn="ctr">
              <a:buNone/>
              <a:defRPr sz="1200"/>
            </a:lvl4pPr>
            <a:lvl5pPr marL="1371543" indent="0" algn="ctr">
              <a:buNone/>
              <a:defRPr sz="1200"/>
            </a:lvl5pPr>
            <a:lvl6pPr marL="1714428" indent="0" algn="ctr">
              <a:buNone/>
              <a:defRPr sz="1200"/>
            </a:lvl6pPr>
            <a:lvl7pPr marL="2057314" indent="0" algn="ctr">
              <a:buNone/>
              <a:defRPr sz="1200"/>
            </a:lvl7pPr>
            <a:lvl8pPr marL="2400199" indent="0" algn="ctr">
              <a:buNone/>
              <a:defRPr sz="1200"/>
            </a:lvl8pPr>
            <a:lvl9pPr marL="2743085" indent="0" algn="ctr">
              <a:buNone/>
              <a:defRPr sz="12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EF2C1DF-DF52-523B-73B4-489FB3C28BED}"/>
              </a:ext>
            </a:extLst>
          </p:cNvPr>
          <p:cNvSpPr>
            <a:spLocks noGrp="1"/>
          </p:cNvSpPr>
          <p:nvPr>
            <p:ph type="dt" sz="half" idx="10"/>
          </p:nvPr>
        </p:nvSpPr>
        <p:spPr/>
        <p:txBody>
          <a:bodyPr/>
          <a:lstStyle/>
          <a:p>
            <a:fld id="{78E3A487-A798-46E0-B5B9-9FF6FE8163A3}" type="datetime1">
              <a:rPr lang="en-US" smtClean="0"/>
              <a:t>4/15/2025</a:t>
            </a:fld>
            <a:endParaRPr lang="en-US" dirty="0"/>
          </a:p>
        </p:txBody>
      </p:sp>
      <p:sp>
        <p:nvSpPr>
          <p:cNvPr id="5" name="Footer Placeholder 4">
            <a:extLst>
              <a:ext uri="{FF2B5EF4-FFF2-40B4-BE49-F238E27FC236}">
                <a16:creationId xmlns:a16="http://schemas.microsoft.com/office/drawing/2014/main" id="{D5304E5B-8DC7-19AF-E9BC-977203FC0B3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A9F3A1B-B493-3EDB-62E8-5028B1688DDD}"/>
              </a:ext>
            </a:extLst>
          </p:cNvPr>
          <p:cNvSpPr>
            <a:spLocks noGrp="1"/>
          </p:cNvSpPr>
          <p:nvPr>
            <p:ph type="sldNum" sz="quarter" idx="12"/>
          </p:nvPr>
        </p:nvSpPr>
        <p:spPr>
          <a:xfrm>
            <a:off x="8805496" y="6225224"/>
            <a:ext cx="338504"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458296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5D93EB-FE0B-C71D-359D-020202AB6CB2}"/>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3D51CF5-BDA8-F06B-DDED-78D2B79CAD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47AD122-3F5A-8EF6-CD4A-4010B0E82A19}"/>
              </a:ext>
            </a:extLst>
          </p:cNvPr>
          <p:cNvSpPr>
            <a:spLocks noGrp="1"/>
          </p:cNvSpPr>
          <p:nvPr>
            <p:ph type="dt" sz="half" idx="10"/>
          </p:nvPr>
        </p:nvSpPr>
        <p:spPr/>
        <p:txBody>
          <a:bodyPr/>
          <a:lstStyle/>
          <a:p>
            <a:fld id="{23A4C3EF-F143-4718-83DF-272C3F5516D7}" type="datetime1">
              <a:rPr lang="en-US" smtClean="0"/>
              <a:t>4/15/2025</a:t>
            </a:fld>
            <a:endParaRPr lang="en-US" dirty="0"/>
          </a:p>
        </p:txBody>
      </p:sp>
      <p:sp>
        <p:nvSpPr>
          <p:cNvPr id="5" name="Footer Placeholder 4">
            <a:extLst>
              <a:ext uri="{FF2B5EF4-FFF2-40B4-BE49-F238E27FC236}">
                <a16:creationId xmlns:a16="http://schemas.microsoft.com/office/drawing/2014/main" id="{8B27F7B4-B3D8-9D96-5609-747CDA83091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E601F86-8172-E22B-BAC4-89B6A476B516}"/>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76091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012D9B-2519-2370-9618-5A78F1460950}"/>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F5FA782-8FAC-9BF4-3851-96B499B509BD}"/>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C905723-94EA-4607-CD56-8E156697B902}"/>
              </a:ext>
            </a:extLst>
          </p:cNvPr>
          <p:cNvSpPr>
            <a:spLocks noGrp="1"/>
          </p:cNvSpPr>
          <p:nvPr>
            <p:ph type="dt" sz="half" idx="10"/>
          </p:nvPr>
        </p:nvSpPr>
        <p:spPr/>
        <p:txBody>
          <a:bodyPr/>
          <a:lstStyle/>
          <a:p>
            <a:fld id="{379B3814-DA5A-4571-915B-8B9BD655F180}" type="datetime1">
              <a:rPr lang="en-US" smtClean="0"/>
              <a:t>4/15/2025</a:t>
            </a:fld>
            <a:endParaRPr lang="en-US" dirty="0"/>
          </a:p>
        </p:txBody>
      </p:sp>
      <p:sp>
        <p:nvSpPr>
          <p:cNvPr id="5" name="Footer Placeholder 4">
            <a:extLst>
              <a:ext uri="{FF2B5EF4-FFF2-40B4-BE49-F238E27FC236}">
                <a16:creationId xmlns:a16="http://schemas.microsoft.com/office/drawing/2014/main" id="{614EC165-2CB5-44B8-D4EA-C35F2D07CA7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83AE40-C3D4-80C5-F262-98A62D94EC62}"/>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43675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3E2561-6632-0763-5EF6-4DF53D7A0A7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59A38F9B-93A4-3734-32DF-8E5A84C0257D}"/>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2" name="Date Placeholder 1">
            <a:extLst>
              <a:ext uri="{FF2B5EF4-FFF2-40B4-BE49-F238E27FC236}">
                <a16:creationId xmlns:a16="http://schemas.microsoft.com/office/drawing/2014/main" id="{1CE78EF3-DF40-3358-3F3F-0FDB3FF25E3E}"/>
              </a:ext>
            </a:extLst>
          </p:cNvPr>
          <p:cNvSpPr>
            <a:spLocks noGrp="1"/>
          </p:cNvSpPr>
          <p:nvPr>
            <p:ph type="dt" sz="half" idx="10"/>
          </p:nvPr>
        </p:nvSpPr>
        <p:spPr/>
        <p:txBody>
          <a:bodyPr/>
          <a:lstStyle/>
          <a:p>
            <a:fld id="{E7B145ED-F105-4E53-A618-1848418573FF}" type="datetime1">
              <a:rPr lang="en-US" smtClean="0"/>
              <a:t>4/15/2025</a:t>
            </a:fld>
            <a:endParaRPr lang="en-US" dirty="0"/>
          </a:p>
        </p:txBody>
      </p:sp>
      <p:sp>
        <p:nvSpPr>
          <p:cNvPr id="5" name="Footer Placeholder 4">
            <a:extLst>
              <a:ext uri="{FF2B5EF4-FFF2-40B4-BE49-F238E27FC236}">
                <a16:creationId xmlns:a16="http://schemas.microsoft.com/office/drawing/2014/main" id="{6CB56E7D-3C86-7A80-EC89-32E3B17DCCA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1DB720D-4684-C478-B752-9D67339868EC}"/>
              </a:ext>
            </a:extLst>
          </p:cNvPr>
          <p:cNvSpPr>
            <a:spLocks noGrp="1"/>
          </p:cNvSpPr>
          <p:nvPr>
            <p:ph type="sldNum" sz="quarter" idx="12"/>
          </p:nvPr>
        </p:nvSpPr>
        <p:spPr/>
        <p:txBody>
          <a:bodyPr/>
          <a:lstStyle/>
          <a:p>
            <a:fld id="{48F63A3B-78C7-47BE-AE5E-E10140E04643}" type="slidenum">
              <a:rPr lang="en-US" smtClean="0"/>
              <a:t>‹#›</a:t>
            </a:fld>
            <a:endParaRPr lang="en-US" dirty="0"/>
          </a:p>
        </p:txBody>
      </p:sp>
      <p:sp>
        <p:nvSpPr>
          <p:cNvPr id="7" name="Title 6">
            <a:extLst>
              <a:ext uri="{FF2B5EF4-FFF2-40B4-BE49-F238E27FC236}">
                <a16:creationId xmlns:a16="http://schemas.microsoft.com/office/drawing/2014/main" id="{86DC1684-6803-8898-51BD-261664D8D87B}"/>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1750298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0B12A-901C-2892-A93F-2E4D4EFD7A7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B3DE06C-35E9-7ADD-BAAD-09CE8DE82A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49C03EB-43A3-E600-0BF2-701BF6FDAC1D}"/>
              </a:ext>
            </a:extLst>
          </p:cNvPr>
          <p:cNvSpPr>
            <a:spLocks noGrp="1"/>
          </p:cNvSpPr>
          <p:nvPr>
            <p:ph type="dt" sz="half" idx="10"/>
          </p:nvPr>
        </p:nvSpPr>
        <p:spPr/>
        <p:txBody>
          <a:bodyPr/>
          <a:lstStyle/>
          <a:p>
            <a:fld id="{DA36584E-9AC7-4FE4-8DA4-8A22C13F73C3}" type="datetime1">
              <a:rPr lang="en-US" smtClean="0"/>
              <a:t>4/15/2025</a:t>
            </a:fld>
            <a:endParaRPr lang="en-US" dirty="0"/>
          </a:p>
        </p:txBody>
      </p:sp>
      <p:sp>
        <p:nvSpPr>
          <p:cNvPr id="5" name="Footer Placeholder 4">
            <a:extLst>
              <a:ext uri="{FF2B5EF4-FFF2-40B4-BE49-F238E27FC236}">
                <a16:creationId xmlns:a16="http://schemas.microsoft.com/office/drawing/2014/main" id="{05ED00BC-0290-17B2-774D-42CE2DE6AE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953932-7BE6-2B6D-55B4-9F9BA2629E72}"/>
              </a:ext>
            </a:extLst>
          </p:cNvPr>
          <p:cNvSpPr>
            <a:spLocks noGrp="1"/>
          </p:cNvSpPr>
          <p:nvPr>
            <p:ph type="sldNum" sz="quarter" idx="12"/>
          </p:nvPr>
        </p:nvSpPr>
        <p:spPr/>
        <p:txBody>
          <a:bodyPr/>
          <a:lstStyle/>
          <a:p>
            <a:fld id="{F633090A-E985-4837-A97A-059404DB2C46}" type="slidenum">
              <a:rPr lang="en-US" smtClean="0"/>
              <a:t>‹#›</a:t>
            </a:fld>
            <a:endParaRPr lang="en-US" dirty="0"/>
          </a:p>
        </p:txBody>
      </p:sp>
    </p:spTree>
    <p:extLst>
      <p:ext uri="{BB962C8B-B14F-4D97-AF65-F5344CB8AC3E}">
        <p14:creationId xmlns:p14="http://schemas.microsoft.com/office/powerpoint/2010/main" val="1117686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CC1E4-0A85-251F-06DA-1B175450D2C8}"/>
              </a:ext>
            </a:extLst>
          </p:cNvPr>
          <p:cNvSpPr>
            <a:spLocks noGrp="1"/>
          </p:cNvSpPr>
          <p:nvPr>
            <p:ph type="title"/>
          </p:nvPr>
        </p:nvSpPr>
        <p:spPr>
          <a:xfrm>
            <a:off x="623888" y="1709738"/>
            <a:ext cx="7886700" cy="2852737"/>
          </a:xfrm>
        </p:spPr>
        <p:txBody>
          <a:bodyPr anchor="b"/>
          <a:lstStyle>
            <a:lvl1pPr>
              <a:defRPr sz="45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D3B9C2B3-6ADB-DAB6-0AFC-C0E9A4569AB4}"/>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886" indent="0">
              <a:buNone/>
              <a:defRPr sz="1500">
                <a:solidFill>
                  <a:schemeClr val="tx1">
                    <a:tint val="75000"/>
                  </a:schemeClr>
                </a:solidFill>
              </a:defRPr>
            </a:lvl2pPr>
            <a:lvl3pPr marL="685772" indent="0">
              <a:buNone/>
              <a:defRPr sz="1350">
                <a:solidFill>
                  <a:schemeClr val="tx1">
                    <a:tint val="75000"/>
                  </a:schemeClr>
                </a:solidFill>
              </a:defRPr>
            </a:lvl3pPr>
            <a:lvl4pPr marL="1028657" indent="0">
              <a:buNone/>
              <a:defRPr sz="1200">
                <a:solidFill>
                  <a:schemeClr val="tx1">
                    <a:tint val="75000"/>
                  </a:schemeClr>
                </a:solidFill>
              </a:defRPr>
            </a:lvl4pPr>
            <a:lvl5pPr marL="1371543" indent="0">
              <a:buNone/>
              <a:defRPr sz="1200">
                <a:solidFill>
                  <a:schemeClr val="tx1">
                    <a:tint val="75000"/>
                  </a:schemeClr>
                </a:solidFill>
              </a:defRPr>
            </a:lvl5pPr>
            <a:lvl6pPr marL="1714428" indent="0">
              <a:buNone/>
              <a:defRPr sz="1200">
                <a:solidFill>
                  <a:schemeClr val="tx1">
                    <a:tint val="75000"/>
                  </a:schemeClr>
                </a:solidFill>
              </a:defRPr>
            </a:lvl6pPr>
            <a:lvl7pPr marL="2057314" indent="0">
              <a:buNone/>
              <a:defRPr sz="1200">
                <a:solidFill>
                  <a:schemeClr val="tx1">
                    <a:tint val="75000"/>
                  </a:schemeClr>
                </a:solidFill>
              </a:defRPr>
            </a:lvl7pPr>
            <a:lvl8pPr marL="2400199" indent="0">
              <a:buNone/>
              <a:defRPr sz="1200">
                <a:solidFill>
                  <a:schemeClr val="tx1">
                    <a:tint val="75000"/>
                  </a:schemeClr>
                </a:solidFill>
              </a:defRPr>
            </a:lvl8pPr>
            <a:lvl9pPr marL="2743085"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F026D38-BA60-461A-9FBA-84FA8D136A0C}"/>
              </a:ext>
            </a:extLst>
          </p:cNvPr>
          <p:cNvSpPr>
            <a:spLocks noGrp="1"/>
          </p:cNvSpPr>
          <p:nvPr>
            <p:ph type="dt" sz="half" idx="10"/>
          </p:nvPr>
        </p:nvSpPr>
        <p:spPr/>
        <p:txBody>
          <a:bodyPr/>
          <a:lstStyle/>
          <a:p>
            <a:fld id="{0236CD0F-264B-42B0-BE62-7976C0D697E4}" type="datetime1">
              <a:rPr lang="en-US" smtClean="0"/>
              <a:t>4/15/2025</a:t>
            </a:fld>
            <a:endParaRPr lang="en-US" dirty="0"/>
          </a:p>
        </p:txBody>
      </p:sp>
      <p:sp>
        <p:nvSpPr>
          <p:cNvPr id="5" name="Footer Placeholder 4">
            <a:extLst>
              <a:ext uri="{FF2B5EF4-FFF2-40B4-BE49-F238E27FC236}">
                <a16:creationId xmlns:a16="http://schemas.microsoft.com/office/drawing/2014/main" id="{5265B0B0-A4D4-F1EA-53B3-654C514D25F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97797C-283E-D5AC-FCEE-A85DECCC613C}"/>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497267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EFC91-7F4B-97D4-6386-E9C78DD90BC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24CA9DA-FBDD-4A7F-0324-567F307B0BE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125FBEE-C1B9-8970-9527-53E5654419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753BDE79-987C-BB10-65B5-A215C8939D41}"/>
              </a:ext>
            </a:extLst>
          </p:cNvPr>
          <p:cNvSpPr>
            <a:spLocks noGrp="1"/>
          </p:cNvSpPr>
          <p:nvPr>
            <p:ph type="dt" sz="half" idx="10"/>
          </p:nvPr>
        </p:nvSpPr>
        <p:spPr/>
        <p:txBody>
          <a:bodyPr/>
          <a:lstStyle/>
          <a:p>
            <a:fld id="{FB27FCDD-8523-411C-8792-51DE46A05D36}" type="datetime1">
              <a:rPr lang="en-US" smtClean="0"/>
              <a:t>4/15/2025</a:t>
            </a:fld>
            <a:endParaRPr lang="en-US" dirty="0"/>
          </a:p>
        </p:txBody>
      </p:sp>
      <p:sp>
        <p:nvSpPr>
          <p:cNvPr id="6" name="Footer Placeholder 5">
            <a:extLst>
              <a:ext uri="{FF2B5EF4-FFF2-40B4-BE49-F238E27FC236}">
                <a16:creationId xmlns:a16="http://schemas.microsoft.com/office/drawing/2014/main" id="{6E12360F-7C31-C1B7-41AA-D20577C71FF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B09AD67-0F17-142F-5DD6-D3D87DE3A7D3}"/>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3974277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8F4D-38F9-48D6-7A32-D93A9E579379}"/>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222D81E-0F85-E305-FC65-3ACB88514582}"/>
              </a:ext>
            </a:extLst>
          </p:cNvPr>
          <p:cNvSpPr>
            <a:spLocks noGrp="1"/>
          </p:cNvSpPr>
          <p:nvPr>
            <p:ph type="body" idx="1"/>
          </p:nvPr>
        </p:nvSpPr>
        <p:spPr>
          <a:xfrm>
            <a:off x="629842" y="1681164"/>
            <a:ext cx="386834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5D228691-7062-5603-3B52-59EDC9EFECAA}"/>
              </a:ext>
            </a:extLst>
          </p:cNvPr>
          <p:cNvSpPr>
            <a:spLocks noGrp="1"/>
          </p:cNvSpPr>
          <p:nvPr>
            <p:ph sz="half" idx="2"/>
          </p:nvPr>
        </p:nvSpPr>
        <p:spPr>
          <a:xfrm>
            <a:off x="629842" y="2505076"/>
            <a:ext cx="386834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1CC8348A-8B7D-0DA0-7890-15E9BD589E2A}"/>
              </a:ext>
            </a:extLst>
          </p:cNvPr>
          <p:cNvSpPr>
            <a:spLocks noGrp="1"/>
          </p:cNvSpPr>
          <p:nvPr>
            <p:ph type="body" sz="quarter" idx="3"/>
          </p:nvPr>
        </p:nvSpPr>
        <p:spPr>
          <a:xfrm>
            <a:off x="4629150" y="1681164"/>
            <a:ext cx="3887391" cy="823912"/>
          </a:xfrm>
        </p:spPr>
        <p:txBody>
          <a:bodyPr anchor="b"/>
          <a:lstStyle>
            <a:lvl1pPr marL="0" indent="0">
              <a:buNone/>
              <a:defRPr sz="1800" b="1"/>
            </a:lvl1pPr>
            <a:lvl2pPr marL="342886" indent="0">
              <a:buNone/>
              <a:defRPr sz="1500" b="1"/>
            </a:lvl2pPr>
            <a:lvl3pPr marL="685772" indent="0">
              <a:buNone/>
              <a:defRPr sz="1350" b="1"/>
            </a:lvl3pPr>
            <a:lvl4pPr marL="1028657" indent="0">
              <a:buNone/>
              <a:defRPr sz="1200" b="1"/>
            </a:lvl4pPr>
            <a:lvl5pPr marL="1371543" indent="0">
              <a:buNone/>
              <a:defRPr sz="1200" b="1"/>
            </a:lvl5pPr>
            <a:lvl6pPr marL="1714428" indent="0">
              <a:buNone/>
              <a:defRPr sz="1200" b="1"/>
            </a:lvl6pPr>
            <a:lvl7pPr marL="2057314" indent="0">
              <a:buNone/>
              <a:defRPr sz="1200" b="1"/>
            </a:lvl7pPr>
            <a:lvl8pPr marL="2400199" indent="0">
              <a:buNone/>
              <a:defRPr sz="1200" b="1"/>
            </a:lvl8pPr>
            <a:lvl9pPr marL="2743085"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838EE2A0-EB6C-59E3-6937-FD8C453F7FDD}"/>
              </a:ext>
            </a:extLst>
          </p:cNvPr>
          <p:cNvSpPr>
            <a:spLocks noGrp="1"/>
          </p:cNvSpPr>
          <p:nvPr>
            <p:ph sz="quarter" idx="4"/>
          </p:nvPr>
        </p:nvSpPr>
        <p:spPr>
          <a:xfrm>
            <a:off x="4629150" y="2505076"/>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060D67F-F00D-1EFD-AA0F-083FF9217E60}"/>
              </a:ext>
            </a:extLst>
          </p:cNvPr>
          <p:cNvSpPr>
            <a:spLocks noGrp="1"/>
          </p:cNvSpPr>
          <p:nvPr>
            <p:ph type="dt" sz="half" idx="10"/>
          </p:nvPr>
        </p:nvSpPr>
        <p:spPr/>
        <p:txBody>
          <a:bodyPr/>
          <a:lstStyle/>
          <a:p>
            <a:fld id="{DA9EB709-99D5-4674-BEB6-53C9C009E890}" type="datetime1">
              <a:rPr lang="en-US" smtClean="0"/>
              <a:t>4/15/2025</a:t>
            </a:fld>
            <a:endParaRPr lang="en-US" dirty="0"/>
          </a:p>
        </p:txBody>
      </p:sp>
      <p:sp>
        <p:nvSpPr>
          <p:cNvPr id="8" name="Footer Placeholder 7">
            <a:extLst>
              <a:ext uri="{FF2B5EF4-FFF2-40B4-BE49-F238E27FC236}">
                <a16:creationId xmlns:a16="http://schemas.microsoft.com/office/drawing/2014/main" id="{6A5FBCD6-7A10-7155-294A-664C9761A0C9}"/>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073C319-53F9-6482-686B-AA37651D5A54}"/>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65705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18E74-A7B4-63C6-910F-0EB7C167D899}"/>
              </a:ext>
            </a:extLst>
          </p:cNvPr>
          <p:cNvSpPr>
            <a:spLocks noGrp="1"/>
          </p:cNvSpPr>
          <p:nvPr>
            <p:ph type="title"/>
          </p:nvPr>
        </p:nvSpPr>
        <p:spPr>
          <a:xfrm>
            <a:off x="654776" y="1143000"/>
            <a:ext cx="7886700" cy="1325563"/>
          </a:xfrm>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57EE7FF2-8167-C0E0-2E3C-BCF2153023E4}"/>
              </a:ext>
            </a:extLst>
          </p:cNvPr>
          <p:cNvSpPr>
            <a:spLocks noGrp="1"/>
          </p:cNvSpPr>
          <p:nvPr>
            <p:ph type="dt" sz="half" idx="10"/>
          </p:nvPr>
        </p:nvSpPr>
        <p:spPr/>
        <p:txBody>
          <a:bodyPr/>
          <a:lstStyle/>
          <a:p>
            <a:fld id="{C5314576-BA18-4AB7-8FDF-626ED4FA9D52}" type="datetime1">
              <a:rPr lang="en-US" smtClean="0"/>
              <a:t>4/15/2025</a:t>
            </a:fld>
            <a:endParaRPr lang="en-US" dirty="0"/>
          </a:p>
        </p:txBody>
      </p:sp>
      <p:sp>
        <p:nvSpPr>
          <p:cNvPr id="4" name="Footer Placeholder 3">
            <a:extLst>
              <a:ext uri="{FF2B5EF4-FFF2-40B4-BE49-F238E27FC236}">
                <a16:creationId xmlns:a16="http://schemas.microsoft.com/office/drawing/2014/main" id="{14487C8F-2D72-74F0-2A49-B5446A17BA6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018303B-1F2C-EE01-CA8A-CE8AD3499B2D}"/>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7786854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04E3D2-3FC9-45CA-5405-3756935E6253}"/>
              </a:ext>
            </a:extLst>
          </p:cNvPr>
          <p:cNvSpPr>
            <a:spLocks noGrp="1"/>
          </p:cNvSpPr>
          <p:nvPr>
            <p:ph type="dt" sz="half" idx="10"/>
          </p:nvPr>
        </p:nvSpPr>
        <p:spPr/>
        <p:txBody>
          <a:bodyPr/>
          <a:lstStyle/>
          <a:p>
            <a:fld id="{5E5B28F7-AAD9-413B-B5A4-D1D758168A87}" type="datetime1">
              <a:rPr lang="en-US" smtClean="0"/>
              <a:t>4/15/2025</a:t>
            </a:fld>
            <a:endParaRPr lang="en-US" dirty="0"/>
          </a:p>
        </p:txBody>
      </p:sp>
      <p:sp>
        <p:nvSpPr>
          <p:cNvPr id="3" name="Footer Placeholder 2">
            <a:extLst>
              <a:ext uri="{FF2B5EF4-FFF2-40B4-BE49-F238E27FC236}">
                <a16:creationId xmlns:a16="http://schemas.microsoft.com/office/drawing/2014/main" id="{421D6315-3FC6-B82C-3B52-3C48BB7EB752}"/>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2C9BA60F-675A-20B3-2B6F-0A43122B5885}"/>
              </a:ext>
            </a:extLst>
          </p:cNvPr>
          <p:cNvSpPr>
            <a:spLocks noGrp="1"/>
          </p:cNvSpPr>
          <p:nvPr>
            <p:ph type="sldNum" sz="quarter" idx="12"/>
          </p:nvPr>
        </p:nvSpPr>
        <p:spPr/>
        <p:txBody>
          <a:bodyPr/>
          <a:lstStyle/>
          <a:p>
            <a:fld id="{F633090A-E985-4837-A97A-059404DB2C46}" type="slidenum">
              <a:rPr lang="en-US" smtClean="0"/>
              <a:t>‹#›</a:t>
            </a:fld>
            <a:endParaRPr lang="en-US" dirty="0"/>
          </a:p>
        </p:txBody>
      </p:sp>
      <p:sp>
        <p:nvSpPr>
          <p:cNvPr id="6" name="Text Placeholder 5">
            <a:extLst>
              <a:ext uri="{FF2B5EF4-FFF2-40B4-BE49-F238E27FC236}">
                <a16:creationId xmlns:a16="http://schemas.microsoft.com/office/drawing/2014/main" id="{1BC69148-CBA1-4D1A-A59E-437734798555}"/>
              </a:ext>
            </a:extLst>
          </p:cNvPr>
          <p:cNvSpPr>
            <a:spLocks noGrp="1"/>
          </p:cNvSpPr>
          <p:nvPr>
            <p:ph type="body" sz="quarter" idx="13"/>
          </p:nvPr>
        </p:nvSpPr>
        <p:spPr>
          <a:xfrm>
            <a:off x="7848600" y="6721475"/>
            <a:ext cx="9144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2623216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52E61-A3EF-9E42-0B1F-FEEB39FC8A47}"/>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226DAE6-A658-B199-5AF3-0752845629D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9BAA3195-9281-E99A-EBB0-798D3CCE348E}"/>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8148ABA-53B3-DCBD-4767-D8ADAC88C849}"/>
              </a:ext>
            </a:extLst>
          </p:cNvPr>
          <p:cNvSpPr>
            <a:spLocks noGrp="1"/>
          </p:cNvSpPr>
          <p:nvPr>
            <p:ph type="dt" sz="half" idx="10"/>
          </p:nvPr>
        </p:nvSpPr>
        <p:spPr/>
        <p:txBody>
          <a:bodyPr/>
          <a:lstStyle/>
          <a:p>
            <a:fld id="{9297B4CA-BF33-4896-9881-613DE5AA93E2}" type="datetime1">
              <a:rPr lang="en-US" smtClean="0"/>
              <a:t>4/15/2025</a:t>
            </a:fld>
            <a:endParaRPr lang="en-US" dirty="0"/>
          </a:p>
        </p:txBody>
      </p:sp>
      <p:sp>
        <p:nvSpPr>
          <p:cNvPr id="6" name="Footer Placeholder 5">
            <a:extLst>
              <a:ext uri="{FF2B5EF4-FFF2-40B4-BE49-F238E27FC236}">
                <a16:creationId xmlns:a16="http://schemas.microsoft.com/office/drawing/2014/main" id="{0F5DA508-8A5D-A6B9-3D5A-C4E7D90962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E7382A1-DB76-57DB-1065-889E085177B1}"/>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523871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AB7A7-7422-58BE-BBA5-188FAC2D54B5}"/>
              </a:ext>
            </a:extLst>
          </p:cNvPr>
          <p:cNvSpPr>
            <a:spLocks noGrp="1"/>
          </p:cNvSpPr>
          <p:nvPr>
            <p:ph type="title"/>
          </p:nvPr>
        </p:nvSpPr>
        <p:spPr>
          <a:xfrm>
            <a:off x="629842" y="457200"/>
            <a:ext cx="2949177" cy="1600200"/>
          </a:xfrm>
        </p:spPr>
        <p:txBody>
          <a:bodyPr anchor="b"/>
          <a:lstStyle>
            <a:lvl1pPr>
              <a:defRPr sz="24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7B95EEB-20B8-D72B-50B2-C9D4F44E2A2E}"/>
              </a:ext>
            </a:extLst>
          </p:cNvPr>
          <p:cNvSpPr>
            <a:spLocks noGrp="1"/>
          </p:cNvSpPr>
          <p:nvPr>
            <p:ph type="pic" idx="1"/>
          </p:nvPr>
        </p:nvSpPr>
        <p:spPr>
          <a:xfrm>
            <a:off x="3887391" y="987426"/>
            <a:ext cx="4629150" cy="4873625"/>
          </a:xfrm>
        </p:spPr>
        <p:txBody>
          <a:bodyPr/>
          <a:lstStyle>
            <a:lvl1pPr marL="0" indent="0">
              <a:buNone/>
              <a:defRPr sz="2400"/>
            </a:lvl1pPr>
            <a:lvl2pPr marL="342886" indent="0">
              <a:buNone/>
              <a:defRPr sz="2100"/>
            </a:lvl2pPr>
            <a:lvl3pPr marL="685772" indent="0">
              <a:buNone/>
              <a:defRPr sz="1800"/>
            </a:lvl3pPr>
            <a:lvl4pPr marL="1028657" indent="0">
              <a:buNone/>
              <a:defRPr sz="1500"/>
            </a:lvl4pPr>
            <a:lvl5pPr marL="1371543" indent="0">
              <a:buNone/>
              <a:defRPr sz="1500"/>
            </a:lvl5pPr>
            <a:lvl6pPr marL="1714428" indent="0">
              <a:buNone/>
              <a:defRPr sz="1500"/>
            </a:lvl6pPr>
            <a:lvl7pPr marL="2057314" indent="0">
              <a:buNone/>
              <a:defRPr sz="1500"/>
            </a:lvl7pPr>
            <a:lvl8pPr marL="2400199" indent="0">
              <a:buNone/>
              <a:defRPr sz="1500"/>
            </a:lvl8pPr>
            <a:lvl9pPr marL="2743085" indent="0">
              <a:buNone/>
              <a:defRPr sz="1500"/>
            </a:lvl9pPr>
          </a:lstStyle>
          <a:p>
            <a:endParaRPr lang="en-IN"/>
          </a:p>
        </p:txBody>
      </p:sp>
      <p:sp>
        <p:nvSpPr>
          <p:cNvPr id="4" name="Text Placeholder 3">
            <a:extLst>
              <a:ext uri="{FF2B5EF4-FFF2-40B4-BE49-F238E27FC236}">
                <a16:creationId xmlns:a16="http://schemas.microsoft.com/office/drawing/2014/main" id="{55A12144-859E-A31E-3325-FC6AABD73FD3}"/>
              </a:ext>
            </a:extLst>
          </p:cNvPr>
          <p:cNvSpPr>
            <a:spLocks noGrp="1"/>
          </p:cNvSpPr>
          <p:nvPr>
            <p:ph type="body" sz="half" idx="2"/>
          </p:nvPr>
        </p:nvSpPr>
        <p:spPr>
          <a:xfrm>
            <a:off x="629842" y="2057400"/>
            <a:ext cx="2949177" cy="3811588"/>
          </a:xfrm>
        </p:spPr>
        <p:txBody>
          <a:bodyPr/>
          <a:lstStyle>
            <a:lvl1pPr marL="0" indent="0">
              <a:buNone/>
              <a:defRPr sz="1200"/>
            </a:lvl1pPr>
            <a:lvl2pPr marL="342886" indent="0">
              <a:buNone/>
              <a:defRPr sz="1050"/>
            </a:lvl2pPr>
            <a:lvl3pPr marL="685772" indent="0">
              <a:buNone/>
              <a:defRPr sz="900"/>
            </a:lvl3pPr>
            <a:lvl4pPr marL="1028657" indent="0">
              <a:buNone/>
              <a:defRPr sz="750"/>
            </a:lvl4pPr>
            <a:lvl5pPr marL="1371543" indent="0">
              <a:buNone/>
              <a:defRPr sz="750"/>
            </a:lvl5pPr>
            <a:lvl6pPr marL="1714428" indent="0">
              <a:buNone/>
              <a:defRPr sz="750"/>
            </a:lvl6pPr>
            <a:lvl7pPr marL="2057314" indent="0">
              <a:buNone/>
              <a:defRPr sz="750"/>
            </a:lvl7pPr>
            <a:lvl8pPr marL="2400199" indent="0">
              <a:buNone/>
              <a:defRPr sz="750"/>
            </a:lvl8pPr>
            <a:lvl9pPr marL="2743085"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21FB938-8E4B-F29A-5825-82330C84F9AF}"/>
              </a:ext>
            </a:extLst>
          </p:cNvPr>
          <p:cNvSpPr>
            <a:spLocks noGrp="1"/>
          </p:cNvSpPr>
          <p:nvPr>
            <p:ph type="dt" sz="half" idx="10"/>
          </p:nvPr>
        </p:nvSpPr>
        <p:spPr/>
        <p:txBody>
          <a:bodyPr/>
          <a:lstStyle/>
          <a:p>
            <a:fld id="{6055044E-51CD-4661-BB6B-71D980C8DF80}" type="datetime1">
              <a:rPr lang="en-US" smtClean="0"/>
              <a:t>4/15/2025</a:t>
            </a:fld>
            <a:endParaRPr lang="en-US" dirty="0"/>
          </a:p>
        </p:txBody>
      </p:sp>
      <p:sp>
        <p:nvSpPr>
          <p:cNvPr id="6" name="Footer Placeholder 5">
            <a:extLst>
              <a:ext uri="{FF2B5EF4-FFF2-40B4-BE49-F238E27FC236}">
                <a16:creationId xmlns:a16="http://schemas.microsoft.com/office/drawing/2014/main" id="{A1B957EF-F853-C20E-5333-FF125287ECC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A723E03-EF2D-7F36-0BCD-8F1C0801F2FE}"/>
              </a:ext>
            </a:extLst>
          </p:cNvPr>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03663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about:blank"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F8EBBF6-E734-C19D-48AE-D7437B22DB88}"/>
              </a:ext>
            </a:extLst>
          </p:cNvPr>
          <p:cNvPicPr>
            <a:picLocks noChangeAspect="1"/>
          </p:cNvPicPr>
          <p:nvPr userDrawn="1"/>
        </p:nvPicPr>
        <p:blipFill rotWithShape="1">
          <a:blip r:embed="rId14" cstate="print">
            <a:extLst>
              <a:ext uri="{28A0092B-C50C-407E-A947-70E740481C1C}">
                <a14:useLocalDpi xmlns:a14="http://schemas.microsoft.com/office/drawing/2010/main" val="0"/>
              </a:ext>
            </a:extLst>
          </a:blip>
          <a:srcRect t="27588" b="28007"/>
          <a:stretch/>
        </p:blipFill>
        <p:spPr bwMode="auto">
          <a:xfrm>
            <a:off x="6910783" y="58232"/>
            <a:ext cx="1673513" cy="622805"/>
          </a:xfrm>
          <a:prstGeom prst="rect">
            <a:avLst/>
          </a:prstGeom>
          <a:noFill/>
          <a:ln>
            <a:noFill/>
          </a:ln>
          <a:extLst>
            <a:ext uri="{53640926-AAD7-44D8-BBD7-CCE9431645EC}">
              <a14:shadowObscured xmlns:a14="http://schemas.microsoft.com/office/drawing/2010/main"/>
            </a:ext>
          </a:extLst>
        </p:spPr>
      </p:pic>
      <p:sp>
        <p:nvSpPr>
          <p:cNvPr id="2" name="Title Placeholder 1">
            <a:extLst>
              <a:ext uri="{FF2B5EF4-FFF2-40B4-BE49-F238E27FC236}">
                <a16:creationId xmlns:a16="http://schemas.microsoft.com/office/drawing/2014/main" id="{60AD7F2B-3871-6F65-BEE1-3FB72F8CF05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9C6998B-C3FA-CDCD-5C13-9EB605FA2F2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4" name="Date Placeholder 3">
            <a:extLst>
              <a:ext uri="{FF2B5EF4-FFF2-40B4-BE49-F238E27FC236}">
                <a16:creationId xmlns:a16="http://schemas.microsoft.com/office/drawing/2014/main" id="{95C5691C-22D7-D18F-C35C-A0983DB8B2C6}"/>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73DCDB9-5F67-4763-9E9C-EBAFA8986288}" type="datetime1">
              <a:rPr lang="en-US" smtClean="0"/>
              <a:t>4/15/2025</a:t>
            </a:fld>
            <a:endParaRPr lang="en-US" dirty="0"/>
          </a:p>
        </p:txBody>
      </p:sp>
      <p:sp>
        <p:nvSpPr>
          <p:cNvPr id="5" name="Footer Placeholder 4">
            <a:extLst>
              <a:ext uri="{FF2B5EF4-FFF2-40B4-BE49-F238E27FC236}">
                <a16:creationId xmlns:a16="http://schemas.microsoft.com/office/drawing/2014/main" id="{7C9605BF-829A-67B6-F27A-A9FEAAEC7F9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DCB54527-AC69-5C02-EE70-DE73742E7C37}"/>
              </a:ext>
            </a:extLst>
          </p:cNvPr>
          <p:cNvSpPr>
            <a:spLocks noGrp="1"/>
          </p:cNvSpPr>
          <p:nvPr>
            <p:ph type="sldNum" sz="quarter" idx="4"/>
          </p:nvPr>
        </p:nvSpPr>
        <p:spPr>
          <a:xfrm>
            <a:off x="8805496" y="6201094"/>
            <a:ext cx="33850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fld id="{48F63A3B-78C7-47BE-AE5E-E10140E04643}" type="slidenum">
              <a:rPr lang="en-US" smtClean="0"/>
              <a:pPr/>
              <a:t>‹#›</a:t>
            </a:fld>
            <a:endParaRPr lang="en-US" dirty="0"/>
          </a:p>
        </p:txBody>
      </p:sp>
      <p:cxnSp>
        <p:nvCxnSpPr>
          <p:cNvPr id="7" name="Straight Connector 6">
            <a:extLst>
              <a:ext uri="{FF2B5EF4-FFF2-40B4-BE49-F238E27FC236}">
                <a16:creationId xmlns:a16="http://schemas.microsoft.com/office/drawing/2014/main" id="{65C0A7CB-1C7B-1860-E93C-3D6ECC6327D5}"/>
              </a:ext>
            </a:extLst>
          </p:cNvPr>
          <p:cNvCxnSpPr>
            <a:cxnSpLocks/>
          </p:cNvCxnSpPr>
          <p:nvPr userDrawn="1"/>
        </p:nvCxnSpPr>
        <p:spPr>
          <a:xfrm>
            <a:off x="636487" y="698107"/>
            <a:ext cx="7886700" cy="0"/>
          </a:xfrm>
          <a:prstGeom prst="line">
            <a:avLst/>
          </a:prstGeom>
        </p:spPr>
        <p:style>
          <a:lnRef idx="3">
            <a:schemeClr val="accent1"/>
          </a:lnRef>
          <a:fillRef idx="0">
            <a:schemeClr val="accent1"/>
          </a:fillRef>
          <a:effectRef idx="2">
            <a:schemeClr val="accent1"/>
          </a:effectRef>
          <a:fontRef idx="minor">
            <a:schemeClr val="tx1"/>
          </a:fontRef>
        </p:style>
      </p:cxnSp>
      <p:sp>
        <p:nvSpPr>
          <p:cNvPr id="8" name="Rectangle 7">
            <a:extLst>
              <a:ext uri="{FF2B5EF4-FFF2-40B4-BE49-F238E27FC236}">
                <a16:creationId xmlns:a16="http://schemas.microsoft.com/office/drawing/2014/main" id="{F701876A-00F6-4935-2E8A-969A10C7C9D1}"/>
              </a:ext>
            </a:extLst>
          </p:cNvPr>
          <p:cNvSpPr/>
          <p:nvPr userDrawn="1"/>
        </p:nvSpPr>
        <p:spPr>
          <a:xfrm>
            <a:off x="0" y="6590348"/>
            <a:ext cx="9144000" cy="2676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23" dirty="0"/>
              <a:t>Build World-Class Food Factories</a:t>
            </a:r>
          </a:p>
        </p:txBody>
      </p:sp>
      <p:sp>
        <p:nvSpPr>
          <p:cNvPr id="9" name="Text Placeholder 2">
            <a:extLst>
              <a:ext uri="{FF2B5EF4-FFF2-40B4-BE49-F238E27FC236}">
                <a16:creationId xmlns:a16="http://schemas.microsoft.com/office/drawing/2014/main" id="{B35615C3-E9AC-AFF6-D2A8-43F0F90C7521}"/>
              </a:ext>
            </a:extLst>
          </p:cNvPr>
          <p:cNvSpPr txBox="1">
            <a:spLocks/>
          </p:cNvSpPr>
          <p:nvPr userDrawn="1"/>
        </p:nvSpPr>
        <p:spPr>
          <a:xfrm>
            <a:off x="628650" y="58232"/>
            <a:ext cx="3417341" cy="639875"/>
          </a:xfrm>
          <a:prstGeom prst="rect">
            <a:avLst/>
          </a:prstGeom>
        </p:spPr>
        <p:txBody>
          <a:bodyPr vert="horz" lIns="63305" tIns="31652" rIns="63305" bIns="31652"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US" sz="1662" b="1" dirty="0"/>
              <a:t>PMG Engineering Private Limited</a:t>
            </a:r>
          </a:p>
          <a:p>
            <a:pPr marL="0" indent="0">
              <a:lnSpc>
                <a:spcPct val="100000"/>
              </a:lnSpc>
              <a:spcBef>
                <a:spcPts val="0"/>
              </a:spcBef>
              <a:buNone/>
            </a:pPr>
            <a:r>
              <a:rPr lang="en-US" sz="1108" b="0" i="0" kern="1200" dirty="0">
                <a:solidFill>
                  <a:schemeClr val="tx1"/>
                </a:solidFill>
                <a:effectLst/>
                <a:latin typeface="+mn-lt"/>
                <a:ea typeface="+mn-ea"/>
                <a:cs typeface="+mn-cs"/>
              </a:rPr>
              <a:t>The End-to-End Engineering Company in Food Industry</a:t>
            </a:r>
          </a:p>
          <a:p>
            <a:pPr marL="0" indent="0">
              <a:lnSpc>
                <a:spcPct val="100000"/>
              </a:lnSpc>
              <a:spcBef>
                <a:spcPts val="0"/>
              </a:spcBef>
              <a:buNone/>
            </a:pPr>
            <a:r>
              <a:rPr lang="en-US" sz="1108" b="0" i="0" u="none" kern="1200" dirty="0">
                <a:solidFill>
                  <a:schemeClr val="tx1"/>
                </a:solidFill>
                <a:effectLst/>
                <a:latin typeface="+mn-lt"/>
                <a:ea typeface="+mn-ea"/>
                <a:cs typeface="+mn-cs"/>
                <a:hlinkClick r:id="rId15"/>
              </a:rPr>
              <a:t>info@pmg.engineering</a:t>
            </a:r>
            <a:r>
              <a:rPr lang="en-US" sz="1108" b="0" i="0" u="none" kern="1200" dirty="0">
                <a:solidFill>
                  <a:schemeClr val="tx1"/>
                </a:solidFill>
                <a:effectLst/>
                <a:latin typeface="+mn-lt"/>
                <a:ea typeface="+mn-ea"/>
                <a:cs typeface="+mn-cs"/>
              </a:rPr>
              <a:t> | </a:t>
            </a:r>
            <a:r>
              <a:rPr lang="en-US" sz="1108" b="0" i="0" u="none" kern="1200" dirty="0">
                <a:solidFill>
                  <a:schemeClr val="tx1"/>
                </a:solidFill>
                <a:effectLst/>
                <a:latin typeface="+mn-lt"/>
                <a:ea typeface="+mn-ea"/>
                <a:cs typeface="+mn-cs"/>
                <a:hlinkClick r:id="rId15"/>
              </a:rPr>
              <a:t>www.pmg.engineering</a:t>
            </a:r>
            <a:endParaRPr lang="en-US" sz="1108" b="0" i="0" u="none" kern="1200" dirty="0">
              <a:solidFill>
                <a:schemeClr val="tx1"/>
              </a:solidFill>
              <a:effectLst/>
              <a:latin typeface="+mn-lt"/>
              <a:ea typeface="+mn-ea"/>
              <a:cs typeface="+mn-cs"/>
            </a:endParaRPr>
          </a:p>
        </p:txBody>
      </p:sp>
    </p:spTree>
    <p:extLst>
      <p:ext uri="{BB962C8B-B14F-4D97-AF65-F5344CB8AC3E}">
        <p14:creationId xmlns:p14="http://schemas.microsoft.com/office/powerpoint/2010/main" val="620354215"/>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6" r:id="rId5"/>
    <p:sldLayoutId id="2147483777" r:id="rId6"/>
    <p:sldLayoutId id="2147483778" r:id="rId7"/>
    <p:sldLayoutId id="2147483779" r:id="rId8"/>
    <p:sldLayoutId id="2147483780" r:id="rId9"/>
    <p:sldLayoutId id="2147483781" r:id="rId10"/>
    <p:sldLayoutId id="2147483782" r:id="rId11"/>
    <p:sldLayoutId id="2147483783" r:id="rId12"/>
  </p:sldLayoutIdLst>
  <p:hf hdr="0" ftr="0" dt="0"/>
  <p:txStyles>
    <p:titleStyle>
      <a:lvl1pPr algn="l" defTabSz="685772"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3" indent="-171443" algn="l" defTabSz="685772"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28" indent="-171443" algn="l" defTabSz="685772"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14" indent="-171443" algn="l" defTabSz="685772"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00"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2985"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871"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57"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43"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28" indent="-171443" algn="l" defTabSz="685772"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72" rtl="0" eaLnBrk="1" latinLnBrk="0" hangingPunct="1">
        <a:defRPr sz="1350" kern="1200">
          <a:solidFill>
            <a:schemeClr val="tx1"/>
          </a:solidFill>
          <a:latin typeface="+mn-lt"/>
          <a:ea typeface="+mn-ea"/>
          <a:cs typeface="+mn-cs"/>
        </a:defRPr>
      </a:lvl1pPr>
      <a:lvl2pPr marL="342886" algn="l" defTabSz="685772" rtl="0" eaLnBrk="1" latinLnBrk="0" hangingPunct="1">
        <a:defRPr sz="1350" kern="1200">
          <a:solidFill>
            <a:schemeClr val="tx1"/>
          </a:solidFill>
          <a:latin typeface="+mn-lt"/>
          <a:ea typeface="+mn-ea"/>
          <a:cs typeface="+mn-cs"/>
        </a:defRPr>
      </a:lvl2pPr>
      <a:lvl3pPr marL="685772" algn="l" defTabSz="685772" rtl="0" eaLnBrk="1" latinLnBrk="0" hangingPunct="1">
        <a:defRPr sz="1350" kern="1200">
          <a:solidFill>
            <a:schemeClr val="tx1"/>
          </a:solidFill>
          <a:latin typeface="+mn-lt"/>
          <a:ea typeface="+mn-ea"/>
          <a:cs typeface="+mn-cs"/>
        </a:defRPr>
      </a:lvl3pPr>
      <a:lvl4pPr marL="1028657" algn="l" defTabSz="685772" rtl="0" eaLnBrk="1" latinLnBrk="0" hangingPunct="1">
        <a:defRPr sz="1350" kern="1200">
          <a:solidFill>
            <a:schemeClr val="tx1"/>
          </a:solidFill>
          <a:latin typeface="+mn-lt"/>
          <a:ea typeface="+mn-ea"/>
          <a:cs typeface="+mn-cs"/>
        </a:defRPr>
      </a:lvl4pPr>
      <a:lvl5pPr marL="1371543" algn="l" defTabSz="685772" rtl="0" eaLnBrk="1" latinLnBrk="0" hangingPunct="1">
        <a:defRPr sz="1350" kern="1200">
          <a:solidFill>
            <a:schemeClr val="tx1"/>
          </a:solidFill>
          <a:latin typeface="+mn-lt"/>
          <a:ea typeface="+mn-ea"/>
          <a:cs typeface="+mn-cs"/>
        </a:defRPr>
      </a:lvl5pPr>
      <a:lvl6pPr marL="1714428" algn="l" defTabSz="685772" rtl="0" eaLnBrk="1" latinLnBrk="0" hangingPunct="1">
        <a:defRPr sz="1350" kern="1200">
          <a:solidFill>
            <a:schemeClr val="tx1"/>
          </a:solidFill>
          <a:latin typeface="+mn-lt"/>
          <a:ea typeface="+mn-ea"/>
          <a:cs typeface="+mn-cs"/>
        </a:defRPr>
      </a:lvl6pPr>
      <a:lvl7pPr marL="2057314" algn="l" defTabSz="685772" rtl="0" eaLnBrk="1" latinLnBrk="0" hangingPunct="1">
        <a:defRPr sz="1350" kern="1200">
          <a:solidFill>
            <a:schemeClr val="tx1"/>
          </a:solidFill>
          <a:latin typeface="+mn-lt"/>
          <a:ea typeface="+mn-ea"/>
          <a:cs typeface="+mn-cs"/>
        </a:defRPr>
      </a:lvl7pPr>
      <a:lvl8pPr marL="2400199" algn="l" defTabSz="685772" rtl="0" eaLnBrk="1" latinLnBrk="0" hangingPunct="1">
        <a:defRPr sz="1350" kern="1200">
          <a:solidFill>
            <a:schemeClr val="tx1"/>
          </a:solidFill>
          <a:latin typeface="+mn-lt"/>
          <a:ea typeface="+mn-ea"/>
          <a:cs typeface="+mn-cs"/>
        </a:defRPr>
      </a:lvl8pPr>
      <a:lvl9pPr marL="2743085" algn="l" defTabSz="685772"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700" y="1447800"/>
            <a:ext cx="7848600" cy="762000"/>
          </a:xfrm>
          <a:solidFill>
            <a:schemeClr val="accent1">
              <a:lumMod val="60000"/>
              <a:lumOff val="40000"/>
            </a:schemeClr>
          </a:solidFill>
        </p:spPr>
        <p:txBody>
          <a:bodyPr anchor="ctr">
            <a:normAutofit/>
          </a:bodyPr>
          <a:lstStyle/>
          <a:p>
            <a:r>
              <a:rPr lang="en-US" sz="4000" b="1" dirty="0"/>
              <a:t>GANG OPERATING DEVICE </a:t>
            </a:r>
          </a:p>
        </p:txBody>
      </p:sp>
      <p:sp>
        <p:nvSpPr>
          <p:cNvPr id="3" name="Slide Number Placeholder 2"/>
          <p:cNvSpPr>
            <a:spLocks noGrp="1"/>
          </p:cNvSpPr>
          <p:nvPr>
            <p:ph type="sldNum" sz="quarter" idx="12"/>
          </p:nvPr>
        </p:nvSpPr>
        <p:spPr/>
        <p:txBody>
          <a:bodyPr/>
          <a:lstStyle/>
          <a:p>
            <a:fld id="{7B35B823-78A6-4AA4-A0F1-2DC210CA05EA}" type="slidenum">
              <a:rPr lang="en-US" smtClean="0"/>
              <a:pPr/>
              <a:t>1</a:t>
            </a:fld>
            <a:endParaRPr lang="en-US" dirty="0"/>
          </a:p>
        </p:txBody>
      </p:sp>
      <p:pic>
        <p:nvPicPr>
          <p:cNvPr id="1028" name="Picture 4" descr="Related im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700" y="2438400"/>
            <a:ext cx="7848600" cy="3581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1487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4">
            <a:extLst>
              <a:ext uri="{FF2B5EF4-FFF2-40B4-BE49-F238E27FC236}">
                <a16:creationId xmlns:a16="http://schemas.microsoft.com/office/drawing/2014/main" id="{CFE456BC-B5F6-53A3-400E-B01EAA0FA7E0}"/>
              </a:ext>
            </a:extLst>
          </p:cNvPr>
          <p:cNvSpPr>
            <a:spLocks noChangeArrowheads="1"/>
          </p:cNvSpPr>
          <p:nvPr/>
        </p:nvSpPr>
        <p:spPr bwMode="gray">
          <a:xfrm>
            <a:off x="643369" y="206231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1</a:t>
            </a:r>
          </a:p>
        </p:txBody>
      </p:sp>
      <p:sp>
        <p:nvSpPr>
          <p:cNvPr id="6" name="Rectangle 65">
            <a:extLst>
              <a:ext uri="{FF2B5EF4-FFF2-40B4-BE49-F238E27FC236}">
                <a16:creationId xmlns:a16="http://schemas.microsoft.com/office/drawing/2014/main" id="{8FB5E8DF-76B9-D9E6-825E-298959CD2045}"/>
              </a:ext>
            </a:extLst>
          </p:cNvPr>
          <p:cNvSpPr>
            <a:spLocks noChangeArrowheads="1"/>
          </p:cNvSpPr>
          <p:nvPr/>
        </p:nvSpPr>
        <p:spPr bwMode="gray">
          <a:xfrm>
            <a:off x="1015656" y="2036844"/>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Gang operating device </a:t>
            </a:r>
            <a:endParaRPr lang="en-US" altLang="en-US" sz="1800" noProof="1">
              <a:latin typeface="+mn-lt"/>
            </a:endParaRPr>
          </a:p>
        </p:txBody>
      </p:sp>
      <p:sp>
        <p:nvSpPr>
          <p:cNvPr id="8" name="Rectangle 66">
            <a:extLst>
              <a:ext uri="{FF2B5EF4-FFF2-40B4-BE49-F238E27FC236}">
                <a16:creationId xmlns:a16="http://schemas.microsoft.com/office/drawing/2014/main" id="{CF1A204C-341E-1D15-1FFD-01E17DEEBA54}"/>
              </a:ext>
            </a:extLst>
          </p:cNvPr>
          <p:cNvSpPr>
            <a:spLocks noChangeArrowheads="1"/>
          </p:cNvSpPr>
          <p:nvPr/>
        </p:nvSpPr>
        <p:spPr bwMode="gray">
          <a:xfrm>
            <a:off x="650258" y="248505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2</a:t>
            </a:r>
          </a:p>
        </p:txBody>
      </p:sp>
      <p:sp>
        <p:nvSpPr>
          <p:cNvPr id="9" name="Rectangle 67">
            <a:extLst>
              <a:ext uri="{FF2B5EF4-FFF2-40B4-BE49-F238E27FC236}">
                <a16:creationId xmlns:a16="http://schemas.microsoft.com/office/drawing/2014/main" id="{36C08432-A16F-D282-72DC-B131619BB97E}"/>
              </a:ext>
            </a:extLst>
          </p:cNvPr>
          <p:cNvSpPr>
            <a:spLocks noChangeArrowheads="1"/>
          </p:cNvSpPr>
          <p:nvPr/>
        </p:nvSpPr>
        <p:spPr bwMode="gray">
          <a:xfrm>
            <a:off x="1015656" y="2442583"/>
            <a:ext cx="6756744" cy="305727"/>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800" noProof="1">
                <a:latin typeface="+mn-lt"/>
              </a:rPr>
              <a:t>Working principle</a:t>
            </a:r>
          </a:p>
        </p:txBody>
      </p:sp>
      <p:pic>
        <p:nvPicPr>
          <p:cNvPr id="23" name="Picture 85">
            <a:extLst>
              <a:ext uri="{FF2B5EF4-FFF2-40B4-BE49-F238E27FC236}">
                <a16:creationId xmlns:a16="http://schemas.microsoft.com/office/drawing/2014/main" id="{0AECDB16-1DEC-A58A-9813-39F7603450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07001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 name="Picture 86">
            <a:extLst>
              <a:ext uri="{FF2B5EF4-FFF2-40B4-BE49-F238E27FC236}">
                <a16:creationId xmlns:a16="http://schemas.microsoft.com/office/drawing/2014/main" id="{723DED4C-4F4B-B443-C228-8BF5BE6CF89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442584"/>
            <a:ext cx="253878" cy="1263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 name="Picture 87">
            <a:extLst>
              <a:ext uri="{FF2B5EF4-FFF2-40B4-BE49-F238E27FC236}">
                <a16:creationId xmlns:a16="http://schemas.microsoft.com/office/drawing/2014/main" id="{D85D9CEA-416E-442D-B5CE-A5FE1187B0C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48576" y="2823950"/>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5" name="Rectangle 76">
            <a:extLst>
              <a:ext uri="{FF2B5EF4-FFF2-40B4-BE49-F238E27FC236}">
                <a16:creationId xmlns:a16="http://schemas.microsoft.com/office/drawing/2014/main" id="{39BCEF07-A67D-AA40-AB0B-93FBF894E5C4}"/>
              </a:ext>
            </a:extLst>
          </p:cNvPr>
          <p:cNvSpPr>
            <a:spLocks noChangeArrowheads="1"/>
          </p:cNvSpPr>
          <p:nvPr/>
        </p:nvSpPr>
        <p:spPr bwMode="gray">
          <a:xfrm>
            <a:off x="650258" y="3659798"/>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5</a:t>
            </a:r>
          </a:p>
        </p:txBody>
      </p:sp>
      <p:sp>
        <p:nvSpPr>
          <p:cNvPr id="36" name="Rectangle 77">
            <a:extLst>
              <a:ext uri="{FF2B5EF4-FFF2-40B4-BE49-F238E27FC236}">
                <a16:creationId xmlns:a16="http://schemas.microsoft.com/office/drawing/2014/main" id="{96327E6F-A2EB-985C-B4D2-101A8C55F8ED}"/>
              </a:ext>
            </a:extLst>
          </p:cNvPr>
          <p:cNvSpPr>
            <a:spLocks noChangeArrowheads="1"/>
          </p:cNvSpPr>
          <p:nvPr/>
        </p:nvSpPr>
        <p:spPr bwMode="gray">
          <a:xfrm>
            <a:off x="1015656" y="3659798"/>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800" noProof="1">
                <a:latin typeface="+mn-lt"/>
              </a:rPr>
              <a:t>Drop out fuse</a:t>
            </a:r>
          </a:p>
        </p:txBody>
      </p:sp>
      <p:pic>
        <p:nvPicPr>
          <p:cNvPr id="37" name="Picture 89">
            <a:extLst>
              <a:ext uri="{FF2B5EF4-FFF2-40B4-BE49-F238E27FC236}">
                <a16:creationId xmlns:a16="http://schemas.microsoft.com/office/drawing/2014/main" id="{3EC2178B-F18C-9BE4-D563-AE2D07663B4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437077" y="346966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85">
            <a:extLst>
              <a:ext uri="{FF2B5EF4-FFF2-40B4-BE49-F238E27FC236}">
                <a16:creationId xmlns:a16="http://schemas.microsoft.com/office/drawing/2014/main" id="{E9340D9C-3AC5-F367-F951-BE51FE5E385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b="47496"/>
          <a:stretch>
            <a:fillRect/>
          </a:stretch>
        </p:blipFill>
        <p:spPr bwMode="auto">
          <a:xfrm>
            <a:off x="656413" y="1687029"/>
            <a:ext cx="253878" cy="12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4" name="Rectangle 65">
            <a:extLst>
              <a:ext uri="{FF2B5EF4-FFF2-40B4-BE49-F238E27FC236}">
                <a16:creationId xmlns:a16="http://schemas.microsoft.com/office/drawing/2014/main" id="{DD667080-EE32-99B8-8CE6-E9AF9726AF19}"/>
              </a:ext>
            </a:extLst>
          </p:cNvPr>
          <p:cNvSpPr>
            <a:spLocks noChangeArrowheads="1"/>
          </p:cNvSpPr>
          <p:nvPr/>
        </p:nvSpPr>
        <p:spPr bwMode="gray">
          <a:xfrm>
            <a:off x="7893342" y="2056821"/>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3</a:t>
            </a:r>
          </a:p>
        </p:txBody>
      </p:sp>
      <p:sp>
        <p:nvSpPr>
          <p:cNvPr id="45" name="Rectangle 65">
            <a:extLst>
              <a:ext uri="{FF2B5EF4-FFF2-40B4-BE49-F238E27FC236}">
                <a16:creationId xmlns:a16="http://schemas.microsoft.com/office/drawing/2014/main" id="{74F7CB04-28DB-2338-037E-78D0F829F3EF}"/>
              </a:ext>
            </a:extLst>
          </p:cNvPr>
          <p:cNvSpPr>
            <a:spLocks noChangeArrowheads="1"/>
          </p:cNvSpPr>
          <p:nvPr/>
        </p:nvSpPr>
        <p:spPr bwMode="gray">
          <a:xfrm>
            <a:off x="7893342" y="2442584"/>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4</a:t>
            </a:r>
          </a:p>
        </p:txBody>
      </p:sp>
      <p:sp>
        <p:nvSpPr>
          <p:cNvPr id="4" name="Rectangle 2">
            <a:extLst>
              <a:ext uri="{FF2B5EF4-FFF2-40B4-BE49-F238E27FC236}">
                <a16:creationId xmlns:a16="http://schemas.microsoft.com/office/drawing/2014/main" id="{45E4E059-F076-FB65-4430-3840D50D01C6}"/>
              </a:ext>
            </a:extLst>
          </p:cNvPr>
          <p:cNvSpPr txBox="1">
            <a:spLocks noChangeArrowheads="1"/>
          </p:cNvSpPr>
          <p:nvPr/>
        </p:nvSpPr>
        <p:spPr>
          <a:xfrm>
            <a:off x="650258" y="1051572"/>
            <a:ext cx="7897913" cy="682624"/>
          </a:xfrm>
          <a:prstGeom prst="rect">
            <a:avLst/>
          </a:prstGeom>
          <a:solidFill>
            <a:schemeClr val="accent1">
              <a:lumMod val="60000"/>
              <a:lumOff val="40000"/>
            </a:schemeClr>
          </a:solidFill>
        </p:spPr>
        <p:txBody>
          <a:bodyPr vert="horz" lIns="91440" tIns="45720" rIns="91440" bIns="45720" rtlCol="0" anchor="b">
            <a:normAutofit/>
          </a:bodyPr>
          <a:lstStyle>
            <a:lvl1pPr algn="ctr" defTabSz="685772" rtl="0" eaLnBrk="1" latinLnBrk="0" hangingPunct="1">
              <a:lnSpc>
                <a:spcPct val="90000"/>
              </a:lnSpc>
              <a:spcBef>
                <a:spcPct val="0"/>
              </a:spcBef>
              <a:buNone/>
              <a:defRPr sz="4500" kern="1200">
                <a:solidFill>
                  <a:schemeClr val="tx1"/>
                </a:solidFill>
                <a:latin typeface="+mj-lt"/>
                <a:ea typeface="+mj-ea"/>
                <a:cs typeface="+mj-cs"/>
              </a:defRPr>
            </a:lvl1pPr>
          </a:lstStyle>
          <a:p>
            <a:r>
              <a:rPr lang="en-US" altLang="en-US" sz="4000" b="1" u="sng" noProof="1"/>
              <a:t>CONTENTS  </a:t>
            </a:r>
          </a:p>
        </p:txBody>
      </p:sp>
      <p:sp>
        <p:nvSpPr>
          <p:cNvPr id="56" name="Rectangle 65">
            <a:extLst>
              <a:ext uri="{FF2B5EF4-FFF2-40B4-BE49-F238E27FC236}">
                <a16:creationId xmlns:a16="http://schemas.microsoft.com/office/drawing/2014/main" id="{0217DA12-138F-270A-9D85-F7078392C544}"/>
              </a:ext>
            </a:extLst>
          </p:cNvPr>
          <p:cNvSpPr>
            <a:spLocks noChangeArrowheads="1"/>
          </p:cNvSpPr>
          <p:nvPr/>
        </p:nvSpPr>
        <p:spPr bwMode="gray">
          <a:xfrm>
            <a:off x="7907113" y="3660897"/>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7</a:t>
            </a:r>
          </a:p>
        </p:txBody>
      </p:sp>
      <p:sp>
        <p:nvSpPr>
          <p:cNvPr id="2" name="Slide Number Placeholder 1">
            <a:extLst>
              <a:ext uri="{FF2B5EF4-FFF2-40B4-BE49-F238E27FC236}">
                <a16:creationId xmlns:a16="http://schemas.microsoft.com/office/drawing/2014/main" id="{60544E15-4DC3-7125-B9B3-B89FB77C01F9}"/>
              </a:ext>
            </a:extLst>
          </p:cNvPr>
          <p:cNvSpPr>
            <a:spLocks noGrp="1"/>
          </p:cNvSpPr>
          <p:nvPr>
            <p:ph type="sldNum" sz="quarter" idx="12"/>
          </p:nvPr>
        </p:nvSpPr>
        <p:spPr>
          <a:prstGeom prst="rect">
            <a:avLst/>
          </a:prstGeom>
        </p:spPr>
        <p:txBody>
          <a:bodyPr vert="horz" lIns="91440" tIns="45720" rIns="91440" bIns="45720" rtlCol="0" anchor="ctr"/>
          <a:lstStyle>
            <a:defPPr>
              <a:defRPr lang="en-US"/>
            </a:defPPr>
            <a:lvl1pPr marL="0" algn="ct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2</a:t>
            </a:fld>
            <a:endParaRPr lang="en-US" dirty="0"/>
          </a:p>
        </p:txBody>
      </p:sp>
      <p:sp>
        <p:nvSpPr>
          <p:cNvPr id="3" name="Rectangle 77">
            <a:extLst>
              <a:ext uri="{FF2B5EF4-FFF2-40B4-BE49-F238E27FC236}">
                <a16:creationId xmlns:a16="http://schemas.microsoft.com/office/drawing/2014/main" id="{F4F0E5AC-E8FD-991F-04B4-425BD4E7D754}"/>
              </a:ext>
            </a:extLst>
          </p:cNvPr>
          <p:cNvSpPr>
            <a:spLocks noChangeArrowheads="1"/>
          </p:cNvSpPr>
          <p:nvPr/>
        </p:nvSpPr>
        <p:spPr bwMode="gray">
          <a:xfrm>
            <a:off x="1015656" y="3254060"/>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800" noProof="1">
                <a:latin typeface="+mn-lt"/>
              </a:rPr>
              <a:t>Earthing switch</a:t>
            </a:r>
          </a:p>
        </p:txBody>
      </p:sp>
      <p:sp>
        <p:nvSpPr>
          <p:cNvPr id="7" name="Rectangle 77">
            <a:extLst>
              <a:ext uri="{FF2B5EF4-FFF2-40B4-BE49-F238E27FC236}">
                <a16:creationId xmlns:a16="http://schemas.microsoft.com/office/drawing/2014/main" id="{BBDBE04D-A02A-6A4B-D35C-1EC83049D58B}"/>
              </a:ext>
            </a:extLst>
          </p:cNvPr>
          <p:cNvSpPr>
            <a:spLocks noChangeArrowheads="1"/>
          </p:cNvSpPr>
          <p:nvPr/>
        </p:nvSpPr>
        <p:spPr bwMode="gray">
          <a:xfrm>
            <a:off x="1015656" y="2846491"/>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sz="1800" dirty="0">
                <a:latin typeface="+mn-lt"/>
              </a:rPr>
              <a:t>AB Switch </a:t>
            </a:r>
            <a:endParaRPr lang="en-US" altLang="en-US" sz="1800" noProof="1">
              <a:latin typeface="+mn-lt"/>
            </a:endParaRPr>
          </a:p>
        </p:txBody>
      </p:sp>
      <p:sp>
        <p:nvSpPr>
          <p:cNvPr id="10" name="Rectangle 76">
            <a:extLst>
              <a:ext uri="{FF2B5EF4-FFF2-40B4-BE49-F238E27FC236}">
                <a16:creationId xmlns:a16="http://schemas.microsoft.com/office/drawing/2014/main" id="{1F7D1D76-FA06-85CC-D8E2-6645E6C8F59C}"/>
              </a:ext>
            </a:extLst>
          </p:cNvPr>
          <p:cNvSpPr>
            <a:spLocks noChangeArrowheads="1"/>
          </p:cNvSpPr>
          <p:nvPr/>
        </p:nvSpPr>
        <p:spPr bwMode="gray">
          <a:xfrm>
            <a:off x="650258" y="3251105"/>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4</a:t>
            </a:r>
          </a:p>
        </p:txBody>
      </p:sp>
      <p:sp>
        <p:nvSpPr>
          <p:cNvPr id="11" name="Rectangle 76">
            <a:extLst>
              <a:ext uri="{FF2B5EF4-FFF2-40B4-BE49-F238E27FC236}">
                <a16:creationId xmlns:a16="http://schemas.microsoft.com/office/drawing/2014/main" id="{F09483CF-0760-A054-B5D4-2E29BF48499F}"/>
              </a:ext>
            </a:extLst>
          </p:cNvPr>
          <p:cNvSpPr>
            <a:spLocks noChangeArrowheads="1"/>
          </p:cNvSpPr>
          <p:nvPr/>
        </p:nvSpPr>
        <p:spPr bwMode="gray">
          <a:xfrm>
            <a:off x="650258" y="2871962"/>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3</a:t>
            </a:r>
          </a:p>
        </p:txBody>
      </p:sp>
      <p:sp>
        <p:nvSpPr>
          <p:cNvPr id="13" name="Rectangle 76">
            <a:extLst>
              <a:ext uri="{FF2B5EF4-FFF2-40B4-BE49-F238E27FC236}">
                <a16:creationId xmlns:a16="http://schemas.microsoft.com/office/drawing/2014/main" id="{0475392A-B815-EA08-7EFC-A8B6FDC5A077}"/>
              </a:ext>
            </a:extLst>
          </p:cNvPr>
          <p:cNvSpPr>
            <a:spLocks noChangeArrowheads="1"/>
          </p:cNvSpPr>
          <p:nvPr/>
        </p:nvSpPr>
        <p:spPr bwMode="gray">
          <a:xfrm>
            <a:off x="650258" y="4035586"/>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6</a:t>
            </a:r>
          </a:p>
        </p:txBody>
      </p:sp>
      <p:sp>
        <p:nvSpPr>
          <p:cNvPr id="16" name="Rectangle 65">
            <a:extLst>
              <a:ext uri="{FF2B5EF4-FFF2-40B4-BE49-F238E27FC236}">
                <a16:creationId xmlns:a16="http://schemas.microsoft.com/office/drawing/2014/main" id="{51E870EF-160B-62B3-FDA3-B12E042A2DCC}"/>
              </a:ext>
            </a:extLst>
          </p:cNvPr>
          <p:cNvSpPr>
            <a:spLocks noChangeArrowheads="1"/>
          </p:cNvSpPr>
          <p:nvPr/>
        </p:nvSpPr>
        <p:spPr bwMode="gray">
          <a:xfrm>
            <a:off x="7907113" y="3265408"/>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6</a:t>
            </a:r>
          </a:p>
        </p:txBody>
      </p:sp>
      <p:sp>
        <p:nvSpPr>
          <p:cNvPr id="17" name="Rectangle 65">
            <a:extLst>
              <a:ext uri="{FF2B5EF4-FFF2-40B4-BE49-F238E27FC236}">
                <a16:creationId xmlns:a16="http://schemas.microsoft.com/office/drawing/2014/main" id="{F3D92F99-405A-9DC7-10A0-0F530E193344}"/>
              </a:ext>
            </a:extLst>
          </p:cNvPr>
          <p:cNvSpPr>
            <a:spLocks noChangeArrowheads="1"/>
          </p:cNvSpPr>
          <p:nvPr/>
        </p:nvSpPr>
        <p:spPr bwMode="gray">
          <a:xfrm>
            <a:off x="7893342" y="283240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5</a:t>
            </a:r>
          </a:p>
        </p:txBody>
      </p:sp>
      <p:sp>
        <p:nvSpPr>
          <p:cNvPr id="19" name="Rectangle 77">
            <a:extLst>
              <a:ext uri="{FF2B5EF4-FFF2-40B4-BE49-F238E27FC236}">
                <a16:creationId xmlns:a16="http://schemas.microsoft.com/office/drawing/2014/main" id="{0FD10A99-DB27-F2ED-971C-C94B1DF571CD}"/>
              </a:ext>
            </a:extLst>
          </p:cNvPr>
          <p:cNvSpPr>
            <a:spLocks noChangeArrowheads="1"/>
          </p:cNvSpPr>
          <p:nvPr/>
        </p:nvSpPr>
        <p:spPr bwMode="gray">
          <a:xfrm>
            <a:off x="1037930" y="4473584"/>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noProof="1"/>
              <a:t>About PMG Engineering</a:t>
            </a:r>
          </a:p>
        </p:txBody>
      </p:sp>
      <p:sp>
        <p:nvSpPr>
          <p:cNvPr id="20" name="Rectangle 77">
            <a:extLst>
              <a:ext uri="{FF2B5EF4-FFF2-40B4-BE49-F238E27FC236}">
                <a16:creationId xmlns:a16="http://schemas.microsoft.com/office/drawing/2014/main" id="{8493F095-C219-2A71-AD0C-638F2BD68F8C}"/>
              </a:ext>
            </a:extLst>
          </p:cNvPr>
          <p:cNvSpPr>
            <a:spLocks noChangeArrowheads="1"/>
          </p:cNvSpPr>
          <p:nvPr/>
        </p:nvSpPr>
        <p:spPr bwMode="gray">
          <a:xfrm>
            <a:off x="1015656" y="4069677"/>
            <a:ext cx="6756744" cy="30572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800" noProof="1">
                <a:latin typeface="+mn-lt"/>
              </a:rPr>
              <a:t>Applications</a:t>
            </a:r>
          </a:p>
        </p:txBody>
      </p:sp>
      <p:sp>
        <p:nvSpPr>
          <p:cNvPr id="28" name="Rectangle 65">
            <a:extLst>
              <a:ext uri="{FF2B5EF4-FFF2-40B4-BE49-F238E27FC236}">
                <a16:creationId xmlns:a16="http://schemas.microsoft.com/office/drawing/2014/main" id="{9BDF94B7-40E8-4E4F-CDFF-A87A4EF3A0AF}"/>
              </a:ext>
            </a:extLst>
          </p:cNvPr>
          <p:cNvSpPr>
            <a:spLocks noChangeArrowheads="1"/>
          </p:cNvSpPr>
          <p:nvPr/>
        </p:nvSpPr>
        <p:spPr bwMode="gray">
          <a:xfrm>
            <a:off x="7907113" y="4457563"/>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lgn="ctr">
              <a:spcAft>
                <a:spcPct val="20000"/>
              </a:spcAft>
            </a:pPr>
            <a:r>
              <a:rPr lang="en-US" altLang="en-US" sz="1200" noProof="1"/>
              <a:t>#</a:t>
            </a:r>
          </a:p>
        </p:txBody>
      </p:sp>
      <p:sp>
        <p:nvSpPr>
          <p:cNvPr id="29" name="Rectangle 65">
            <a:extLst>
              <a:ext uri="{FF2B5EF4-FFF2-40B4-BE49-F238E27FC236}">
                <a16:creationId xmlns:a16="http://schemas.microsoft.com/office/drawing/2014/main" id="{B241E14F-2D6F-93EE-1AE4-6D8055B12276}"/>
              </a:ext>
            </a:extLst>
          </p:cNvPr>
          <p:cNvSpPr>
            <a:spLocks noChangeArrowheads="1"/>
          </p:cNvSpPr>
          <p:nvPr/>
        </p:nvSpPr>
        <p:spPr bwMode="gray">
          <a:xfrm>
            <a:off x="7907113" y="4056386"/>
            <a:ext cx="641058" cy="279156"/>
          </a:xfrm>
          <a:prstGeom prst="rect">
            <a:avLst/>
          </a:prstGeom>
          <a:gradFill rotWithShape="1">
            <a:gsLst>
              <a:gs pos="0">
                <a:srgbClr val="EAEAEA"/>
              </a:gs>
              <a:gs pos="100000">
                <a:srgbClr val="EAEAEA">
                  <a:gamma/>
                  <a:tint val="0"/>
                  <a:invGamma/>
                </a:srgbClr>
              </a:gs>
            </a:gsLst>
            <a:lin ang="0" scaled="1"/>
          </a:gradFill>
          <a:ln w="12700">
            <a:solidFill>
              <a:srgbClr val="DDDDDD"/>
            </a:solidFill>
            <a:miter lim="800000"/>
            <a:headEnd/>
            <a:tailEnd/>
          </a:ln>
          <a:effectLst>
            <a:outerShdw dist="53882" dir="2700000" algn="ctr" rotWithShape="0">
              <a:srgbClr val="808080">
                <a:alpha val="50000"/>
              </a:srgbClr>
            </a:outerShdw>
          </a:effectLst>
        </p:spPr>
        <p:txBody>
          <a:bodyPr lIns="124615" tIns="24923" rIns="24923" bIns="24923" anchor="ctr"/>
          <a:lstStyle/>
          <a:p>
            <a:pPr>
              <a:spcAft>
                <a:spcPct val="20000"/>
              </a:spcAft>
            </a:pPr>
            <a:r>
              <a:rPr lang="en-US" altLang="en-US" sz="1200" noProof="1"/>
              <a:t>Page 8 </a:t>
            </a:r>
          </a:p>
        </p:txBody>
      </p:sp>
      <p:sp>
        <p:nvSpPr>
          <p:cNvPr id="31" name="Rectangle 76">
            <a:extLst>
              <a:ext uri="{FF2B5EF4-FFF2-40B4-BE49-F238E27FC236}">
                <a16:creationId xmlns:a16="http://schemas.microsoft.com/office/drawing/2014/main" id="{313718F6-4FE2-280A-B898-DCD2071CCAE6}"/>
              </a:ext>
            </a:extLst>
          </p:cNvPr>
          <p:cNvSpPr>
            <a:spLocks noChangeArrowheads="1"/>
          </p:cNvSpPr>
          <p:nvPr/>
        </p:nvSpPr>
        <p:spPr bwMode="gray">
          <a:xfrm>
            <a:off x="650258" y="4457014"/>
            <a:ext cx="279156" cy="280255"/>
          </a:xfrm>
          <a:prstGeom prst="rect">
            <a:avLst/>
          </a:prstGeom>
          <a:gradFill rotWithShape="1">
            <a:gsLst>
              <a:gs pos="0">
                <a:srgbClr val="C6C7C8"/>
              </a:gs>
              <a:gs pos="100000">
                <a:srgbClr val="C6C7C8">
                  <a:gamma/>
                  <a:shade val="46275"/>
                  <a:invGamma/>
                </a:srgbClr>
              </a:gs>
            </a:gsLst>
            <a:lin ang="5400000" scaled="1"/>
          </a:gradFill>
          <a:ln w="12700">
            <a:solidFill>
              <a:srgbClr val="DDDDDD"/>
            </a:solidFill>
            <a:miter lim="800000"/>
            <a:headEnd/>
            <a:tailEnd/>
          </a:ln>
          <a:effectLst>
            <a:outerShdw dist="53882" dir="2700000" algn="ctr" rotWithShape="0">
              <a:srgbClr val="808080">
                <a:alpha val="50000"/>
              </a:srgbClr>
            </a:outerShdw>
          </a:effectLst>
        </p:spPr>
        <p:txBody>
          <a:bodyPr lIns="0" tIns="0" rIns="0" bIns="0" anchor="ctr"/>
          <a:lstStyle/>
          <a:p>
            <a:pPr algn="ctr"/>
            <a:r>
              <a:rPr lang="en-US" altLang="en-US" b="1" noProof="1">
                <a:solidFill>
                  <a:schemeClr val="bg1"/>
                </a:solidFill>
              </a:rPr>
              <a:t>X</a:t>
            </a:r>
          </a:p>
        </p:txBody>
      </p:sp>
    </p:spTree>
    <p:extLst>
      <p:ext uri="{BB962C8B-B14F-4D97-AF65-F5344CB8AC3E}">
        <p14:creationId xmlns:p14="http://schemas.microsoft.com/office/powerpoint/2010/main" val="2945503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598" y="693737"/>
            <a:ext cx="8151813" cy="817563"/>
          </a:xfrm>
        </p:spPr>
        <p:txBody>
          <a:bodyPr>
            <a:normAutofit/>
          </a:bodyPr>
          <a:lstStyle/>
          <a:p>
            <a:pPr algn="ctr"/>
            <a:r>
              <a:rPr lang="en-US" sz="4000" b="1" u="sng" dirty="0"/>
              <a:t>Gang operating device </a:t>
            </a:r>
            <a:endParaRPr lang="en-US" altLang="en-US" sz="3600" b="1" u="sng" noProof="1"/>
          </a:p>
        </p:txBody>
      </p:sp>
      <p:sp>
        <p:nvSpPr>
          <p:cNvPr id="2" name="Slide Number Placeholder 1"/>
          <p:cNvSpPr>
            <a:spLocks noGrp="1"/>
          </p:cNvSpPr>
          <p:nvPr>
            <p:ph type="sldNum" sz="quarter" idx="12"/>
          </p:nvPr>
        </p:nvSpPr>
        <p:spPr/>
        <p:txBody>
          <a:bodyPr/>
          <a:lstStyle/>
          <a:p>
            <a:fld id="{7B35B823-78A6-4AA4-A0F1-2DC210CA05EA}" type="slidenum">
              <a:rPr lang="en-US" smtClean="0"/>
              <a:pPr/>
              <a:t>3</a:t>
            </a:fld>
            <a:endParaRPr lang="en-US" dirty="0"/>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3443287"/>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25812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43211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5194300"/>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24300" y="1665287"/>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ectangle 2"/>
          <p:cNvSpPr>
            <a:spLocks noChangeArrowheads="1"/>
          </p:cNvSpPr>
          <p:nvPr/>
        </p:nvSpPr>
        <p:spPr bwMode="gray">
          <a:xfrm>
            <a:off x="323850" y="1555750"/>
            <a:ext cx="8515350" cy="432000"/>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None/>
            </a:pPr>
            <a:r>
              <a:rPr lang="en-US" sz="2800" b="1" noProof="1">
                <a:solidFill>
                  <a:schemeClr val="bg1"/>
                </a:solidFill>
                <a:latin typeface="+mj-lt"/>
              </a:rPr>
              <a:t>What is a </a:t>
            </a:r>
            <a:r>
              <a:rPr lang="en-US" sz="2800" b="1" dirty="0">
                <a:solidFill>
                  <a:schemeClr val="bg1"/>
                </a:solidFill>
                <a:latin typeface="+mj-lt"/>
              </a:rPr>
              <a:t>gang operating device </a:t>
            </a:r>
            <a:r>
              <a:rPr lang="en-US" sz="2800" b="1" noProof="1">
                <a:solidFill>
                  <a:schemeClr val="bg1"/>
                </a:solidFill>
                <a:latin typeface="+mj-lt"/>
              </a:rPr>
              <a:t>?</a:t>
            </a:r>
          </a:p>
        </p:txBody>
      </p:sp>
      <p:sp>
        <p:nvSpPr>
          <p:cNvPr id="11" name="Rectangle 5"/>
          <p:cNvSpPr>
            <a:spLocks noChangeArrowheads="1"/>
          </p:cNvSpPr>
          <p:nvPr/>
        </p:nvSpPr>
        <p:spPr bwMode="gray">
          <a:xfrm>
            <a:off x="323850" y="1987750"/>
            <a:ext cx="8515350" cy="4278111"/>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fontAlgn="base"/>
            <a:r>
              <a:rPr lang="en-US" dirty="0">
                <a:solidFill>
                  <a:schemeClr val="accent1"/>
                </a:solidFill>
                <a:latin typeface="+mn-lt"/>
              </a:rPr>
              <a:t>  </a:t>
            </a:r>
            <a:r>
              <a:rPr lang="en-US" dirty="0">
                <a:latin typeface="+mn-lt"/>
              </a:rPr>
              <a:t>Among the substation equipment circuit breakers play a vital role when triggered to switch to</a:t>
            </a:r>
          </a:p>
          <a:p>
            <a:pPr lvl="1" algn="just" fontAlgn="base">
              <a:buClr>
                <a:srgbClr val="0070C0"/>
              </a:buClr>
              <a:buFont typeface="Calibri" panose="020F0502020204030204" pitchFamily="34" charset="0"/>
              <a:buChar char="‐"/>
            </a:pPr>
            <a:r>
              <a:rPr lang="en-US" dirty="0">
                <a:latin typeface="+mn-lt"/>
              </a:rPr>
              <a:t>Control the power transfer based on the load demand situations,</a:t>
            </a:r>
          </a:p>
          <a:p>
            <a:pPr lvl="1" algn="just" fontAlgn="base">
              <a:buClr>
                <a:srgbClr val="0070C0"/>
              </a:buClr>
              <a:buFont typeface="Calibri" panose="020F0502020204030204" pitchFamily="34" charset="0"/>
              <a:buChar char="‐"/>
            </a:pPr>
            <a:r>
              <a:rPr lang="en-US" dirty="0">
                <a:latin typeface="+mn-lt"/>
              </a:rPr>
              <a:t>Isolate faulty circuits,</a:t>
            </a:r>
          </a:p>
          <a:p>
            <a:pPr lvl="1" algn="just" fontAlgn="base">
              <a:buClr>
                <a:srgbClr val="0070C0"/>
              </a:buClr>
              <a:buFont typeface="Calibri" panose="020F0502020204030204" pitchFamily="34" charset="0"/>
              <a:buChar char="‐"/>
            </a:pPr>
            <a:r>
              <a:rPr lang="en-US" dirty="0">
                <a:latin typeface="+mn-lt"/>
              </a:rPr>
              <a:t>Prevent system stability failures in case the system parameters are crossing the permissible limits</a:t>
            </a:r>
          </a:p>
          <a:p>
            <a:pPr lvl="1" algn="just" fontAlgn="base">
              <a:buClr>
                <a:srgbClr val="0070C0"/>
              </a:buClr>
              <a:buFont typeface="Calibri" panose="020F0502020204030204" pitchFamily="34" charset="0"/>
              <a:buChar char="‐"/>
            </a:pPr>
            <a:r>
              <a:rPr lang="en-US" dirty="0">
                <a:latin typeface="+mn-lt"/>
              </a:rPr>
              <a:t>Allow maintenance of substation equipment.</a:t>
            </a:r>
          </a:p>
          <a:p>
            <a:pPr marL="0" indent="0" algn="just">
              <a:buNone/>
            </a:pPr>
            <a:endParaRPr lang="en-US" dirty="0">
              <a:latin typeface="+mn-lt"/>
            </a:endParaRPr>
          </a:p>
          <a:p>
            <a:pPr algn="just">
              <a:lnSpc>
                <a:spcPct val="95000"/>
              </a:lnSpc>
              <a:spcBef>
                <a:spcPct val="0"/>
              </a:spcBef>
              <a:spcAft>
                <a:spcPct val="15000"/>
              </a:spcAft>
              <a:buClr>
                <a:schemeClr val="accent1"/>
              </a:buClr>
            </a:pPr>
            <a:r>
              <a:rPr lang="en-US" dirty="0">
                <a:latin typeface="+mn-lt"/>
              </a:rPr>
              <a:t> God switch comprises of : - </a:t>
            </a:r>
          </a:p>
          <a:p>
            <a:pPr lvl="1" algn="just">
              <a:lnSpc>
                <a:spcPct val="95000"/>
              </a:lnSpc>
              <a:spcBef>
                <a:spcPct val="0"/>
              </a:spcBef>
              <a:spcAft>
                <a:spcPct val="15000"/>
              </a:spcAft>
              <a:buClr>
                <a:schemeClr val="accent1"/>
              </a:buClr>
              <a:buFont typeface="Calibri" panose="020F0502020204030204" pitchFamily="34" charset="0"/>
              <a:buChar char="‐"/>
            </a:pPr>
            <a:r>
              <a:rPr lang="en-US" dirty="0">
                <a:latin typeface="+mn-lt"/>
              </a:rPr>
              <a:t> Lightning Arrester</a:t>
            </a:r>
          </a:p>
          <a:p>
            <a:pPr lvl="1" algn="just">
              <a:lnSpc>
                <a:spcPct val="95000"/>
              </a:lnSpc>
              <a:spcBef>
                <a:spcPct val="0"/>
              </a:spcBef>
              <a:spcAft>
                <a:spcPct val="15000"/>
              </a:spcAft>
              <a:buClr>
                <a:schemeClr val="accent1"/>
              </a:buClr>
              <a:buFont typeface="Calibri" panose="020F0502020204030204" pitchFamily="34" charset="0"/>
              <a:buChar char="‐"/>
            </a:pPr>
            <a:r>
              <a:rPr lang="en-US" dirty="0">
                <a:latin typeface="+mn-lt"/>
              </a:rPr>
              <a:t> Air-break switch </a:t>
            </a:r>
          </a:p>
          <a:p>
            <a:pPr lvl="1" algn="just">
              <a:lnSpc>
                <a:spcPct val="95000"/>
              </a:lnSpc>
              <a:spcBef>
                <a:spcPct val="0"/>
              </a:spcBef>
              <a:spcAft>
                <a:spcPct val="15000"/>
              </a:spcAft>
              <a:buClr>
                <a:schemeClr val="accent1"/>
              </a:buClr>
              <a:buFont typeface="Calibri" panose="020F0502020204030204" pitchFamily="34" charset="0"/>
              <a:buChar char="‐"/>
            </a:pPr>
            <a:r>
              <a:rPr lang="en-US" dirty="0">
                <a:latin typeface="+mn-lt"/>
              </a:rPr>
              <a:t> Drop out fuse (DO)</a:t>
            </a:r>
          </a:p>
          <a:p>
            <a:pPr lvl="1" algn="just">
              <a:lnSpc>
                <a:spcPct val="95000"/>
              </a:lnSpc>
              <a:spcBef>
                <a:spcPct val="0"/>
              </a:spcBef>
              <a:spcAft>
                <a:spcPct val="15000"/>
              </a:spcAft>
              <a:buClr>
                <a:schemeClr val="accent1"/>
              </a:buClr>
              <a:buFont typeface="Calibri" panose="020F0502020204030204" pitchFamily="34" charset="0"/>
              <a:buChar char="‐"/>
            </a:pPr>
            <a:r>
              <a:rPr lang="en-US" dirty="0">
                <a:latin typeface="+mn-lt"/>
              </a:rPr>
              <a:t> Earthlings</a:t>
            </a:r>
            <a:endParaRPr lang="en-US" noProof="1">
              <a:latin typeface="+mn-lt"/>
            </a:endParaRPr>
          </a:p>
          <a:p>
            <a:pPr marL="0" indent="0" algn="just">
              <a:buNone/>
            </a:pPr>
            <a:br>
              <a:rPr lang="en-US" dirty="0"/>
            </a:br>
            <a:endParaRPr lang="en-US" dirty="0"/>
          </a:p>
          <a:p>
            <a:pPr marL="0" indent="0" algn="just">
              <a:buNone/>
            </a:pPr>
            <a:br>
              <a:rPr lang="en-US" dirty="0"/>
            </a:br>
            <a:endParaRPr lang="en-US" noProof="1"/>
          </a:p>
        </p:txBody>
      </p:sp>
    </p:spTree>
    <p:extLst>
      <p:ext uri="{BB962C8B-B14F-4D97-AF65-F5344CB8AC3E}">
        <p14:creationId xmlns:p14="http://schemas.microsoft.com/office/powerpoint/2010/main" val="249714739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598" y="609600"/>
            <a:ext cx="8151813" cy="946150"/>
          </a:xfrm>
        </p:spPr>
        <p:txBody>
          <a:bodyPr>
            <a:normAutofit/>
          </a:bodyPr>
          <a:lstStyle/>
          <a:p>
            <a:pPr algn="ctr"/>
            <a:r>
              <a:rPr lang="en-US" altLang="en-US" sz="4000" b="1" u="sng" noProof="1"/>
              <a:t>Working principle</a:t>
            </a:r>
          </a:p>
        </p:txBody>
      </p:sp>
      <p:sp>
        <p:nvSpPr>
          <p:cNvPr id="2" name="Slide Number Placeholder 1"/>
          <p:cNvSpPr>
            <a:spLocks noGrp="1"/>
          </p:cNvSpPr>
          <p:nvPr>
            <p:ph type="sldNum" sz="quarter" idx="12"/>
          </p:nvPr>
        </p:nvSpPr>
        <p:spPr/>
        <p:txBody>
          <a:bodyPr/>
          <a:lstStyle/>
          <a:p>
            <a:fld id="{7B35B823-78A6-4AA4-A0F1-2DC210CA05EA}" type="slidenum">
              <a:rPr lang="en-US" smtClean="0"/>
              <a:pPr/>
              <a:t>4</a:t>
            </a:fld>
            <a:endParaRPr lang="en-US" dirty="0"/>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3443287"/>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43211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5194300"/>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24300" y="1665287"/>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3850" y="1555750"/>
            <a:ext cx="8515350" cy="432000"/>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Working principle</a:t>
            </a:r>
          </a:p>
        </p:txBody>
      </p:sp>
      <p:sp>
        <p:nvSpPr>
          <p:cNvPr id="23" name="Rectangle 5"/>
          <p:cNvSpPr>
            <a:spLocks noChangeArrowheads="1"/>
          </p:cNvSpPr>
          <p:nvPr/>
        </p:nvSpPr>
        <p:spPr bwMode="gray">
          <a:xfrm>
            <a:off x="327546" y="1987750"/>
            <a:ext cx="8511654" cy="4260650"/>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a:buClr>
                <a:srgbClr val="0070C0"/>
              </a:buClr>
            </a:pPr>
            <a:r>
              <a:rPr lang="en-US" dirty="0">
                <a:latin typeface="+mn-lt"/>
              </a:rPr>
              <a:t> Gang operated Switches or G.O Switches as they are commonly known are switching devices used in overhead power lines</a:t>
            </a:r>
            <a:r>
              <a:rPr lang="en-US" dirty="0"/>
              <a:t>.</a:t>
            </a:r>
          </a:p>
          <a:p>
            <a:pPr algn="just">
              <a:buClr>
                <a:srgbClr val="0070C0"/>
              </a:buClr>
            </a:pPr>
            <a:endParaRPr lang="en-US" dirty="0">
              <a:latin typeface="+mn-lt"/>
            </a:endParaRPr>
          </a:p>
          <a:p>
            <a:pPr algn="just">
              <a:buClr>
                <a:srgbClr val="0070C0"/>
              </a:buClr>
            </a:pPr>
            <a:r>
              <a:rPr lang="en-US" dirty="0">
                <a:latin typeface="+mn-lt"/>
              </a:rPr>
              <a:t>They are called Gang Operated as they are operated in a Gang, all three switches together, using a single mechanism.  They are also called air-break switches as they use air as the breaking medium or GOD (Gang operated Disconnect) switch.</a:t>
            </a:r>
          </a:p>
          <a:p>
            <a:pPr algn="just">
              <a:buClr>
                <a:srgbClr val="0070C0"/>
              </a:buClr>
            </a:pPr>
            <a:endParaRPr lang="en-US" dirty="0">
              <a:latin typeface="+mn-lt"/>
            </a:endParaRPr>
          </a:p>
          <a:p>
            <a:pPr algn="just">
              <a:buClr>
                <a:srgbClr val="0070C0"/>
              </a:buClr>
            </a:pPr>
            <a:r>
              <a:rPr lang="en-US" dirty="0">
                <a:latin typeface="+mn-lt"/>
              </a:rPr>
              <a:t>These switches do not have any load-breaking capacity.  They can only be operated when the transformer is on no-load and only the small magnetizing current flows through them.  A substation must be disconnected from the load it is feed and only then can these switches located on the incoming lines of the substation be disconnected. </a:t>
            </a:r>
          </a:p>
          <a:p>
            <a:pPr marL="0" indent="0" algn="just">
              <a:buClr>
                <a:srgbClr val="0070C0"/>
              </a:buClr>
              <a:buNone/>
            </a:pPr>
            <a:br>
              <a:rPr lang="en-US" dirty="0"/>
            </a:br>
            <a:r>
              <a:rPr lang="en-US" dirty="0"/>
              <a:t>         </a:t>
            </a:r>
          </a:p>
        </p:txBody>
      </p:sp>
    </p:spTree>
    <p:extLst>
      <p:ext uri="{BB962C8B-B14F-4D97-AF65-F5344CB8AC3E}">
        <p14:creationId xmlns:p14="http://schemas.microsoft.com/office/powerpoint/2010/main" val="162562833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34987" y="685801"/>
            <a:ext cx="8151813" cy="869950"/>
          </a:xfrm>
        </p:spPr>
        <p:txBody>
          <a:bodyPr>
            <a:normAutofit/>
          </a:bodyPr>
          <a:lstStyle/>
          <a:p>
            <a:pPr algn="ctr"/>
            <a:r>
              <a:rPr lang="en-US" sz="4000" b="1" u="sng" dirty="0"/>
              <a:t>Air-break switch</a:t>
            </a:r>
            <a:endParaRPr lang="en-US" altLang="en-US" sz="4000" b="1" u="sng" noProof="1"/>
          </a:p>
        </p:txBody>
      </p:sp>
      <p:sp>
        <p:nvSpPr>
          <p:cNvPr id="3" name="Slide Number Placeholder 2"/>
          <p:cNvSpPr>
            <a:spLocks noGrp="1"/>
          </p:cNvSpPr>
          <p:nvPr>
            <p:ph type="sldNum" sz="quarter" idx="12"/>
          </p:nvPr>
        </p:nvSpPr>
        <p:spPr/>
        <p:txBody>
          <a:bodyPr/>
          <a:lstStyle/>
          <a:p>
            <a:fld id="{7B35B823-78A6-4AA4-A0F1-2DC210CA05EA}" type="slidenum">
              <a:rPr lang="en-US" smtClean="0"/>
              <a:pPr/>
              <a:t>5</a:t>
            </a:fld>
            <a:endParaRPr lang="en-US" dirty="0"/>
          </a:p>
        </p:txBody>
      </p:sp>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25812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43211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5194300"/>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24300" y="1665287"/>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b="1" noProof="1">
              <a:solidFill>
                <a:srgbClr val="FFFFFF"/>
              </a:solidFill>
            </a:endParaRPr>
          </a:p>
        </p:txBody>
      </p:sp>
      <p:sp>
        <p:nvSpPr>
          <p:cNvPr id="23" name="Rectangle 5"/>
          <p:cNvSpPr>
            <a:spLocks noChangeArrowheads="1"/>
          </p:cNvSpPr>
          <p:nvPr/>
        </p:nvSpPr>
        <p:spPr bwMode="gray">
          <a:xfrm>
            <a:off x="323850" y="1931988"/>
            <a:ext cx="8515350" cy="44688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fontAlgn="base">
              <a:buClr>
                <a:srgbClr val="0070C0"/>
              </a:buClr>
            </a:pPr>
            <a:r>
              <a:rPr lang="en-US" dirty="0"/>
              <a:t> </a:t>
            </a:r>
            <a:r>
              <a:rPr lang="en-US" dirty="0">
                <a:latin typeface="+mn-lt"/>
              </a:rPr>
              <a:t>An “Air-Break Switch' is a switching device that uses air as the dielectric. Air-Break Switches (ABS) are widely installed throughout distribution networks for use as both isolation or switching points.</a:t>
            </a:r>
          </a:p>
          <a:p>
            <a:pPr lvl="1" algn="just" fontAlgn="base">
              <a:buClr>
                <a:srgbClr val="0070C0"/>
              </a:buClr>
            </a:pPr>
            <a:r>
              <a:rPr lang="en-US" dirty="0">
                <a:latin typeface="+mn-lt"/>
              </a:rPr>
              <a:t>They are usually employed in outdoor installations. Special Arcing Horns are provided to quench the arc which occurs when the current is interrupted. These switches are usually operated by a handle which is located at the ground level. Their operation can also be mechanised.</a:t>
            </a:r>
          </a:p>
          <a:p>
            <a:pPr algn="just" fontAlgn="base">
              <a:buClr>
                <a:srgbClr val="0070C0"/>
              </a:buClr>
            </a:pPr>
            <a:r>
              <a:rPr lang="en-US" dirty="0"/>
              <a:t> </a:t>
            </a:r>
            <a:r>
              <a:rPr lang="en-US" dirty="0">
                <a:latin typeface="+mn-lt"/>
              </a:rPr>
              <a:t>Types of AB Switch</a:t>
            </a:r>
          </a:p>
          <a:p>
            <a:pPr lvl="1" algn="just" fontAlgn="base">
              <a:buClr>
                <a:srgbClr val="0070C0"/>
              </a:buClr>
            </a:pPr>
            <a:r>
              <a:rPr lang="en-US" dirty="0">
                <a:latin typeface="+mn-lt"/>
              </a:rPr>
              <a:t>Air-break switches can be of two types</a:t>
            </a:r>
          </a:p>
          <a:p>
            <a:pPr lvl="1" algn="just" fontAlgn="base">
              <a:buClr>
                <a:srgbClr val="0070C0"/>
              </a:buClr>
            </a:pPr>
            <a:r>
              <a:rPr lang="en-US" dirty="0">
                <a:latin typeface="+mn-lt"/>
              </a:rPr>
              <a:t>Single pole Air-break switch</a:t>
            </a:r>
          </a:p>
          <a:p>
            <a:pPr lvl="1" algn="just" fontAlgn="base">
              <a:buClr>
                <a:srgbClr val="0070C0"/>
              </a:buClr>
            </a:pPr>
            <a:r>
              <a:rPr lang="en-US" dirty="0">
                <a:latin typeface="+mn-lt"/>
              </a:rPr>
              <a:t>Gang operated Air-break switch</a:t>
            </a:r>
          </a:p>
          <a:p>
            <a:pPr marL="457200" lvl="1" indent="0" algn="just" fontAlgn="base">
              <a:buClr>
                <a:srgbClr val="0070C0"/>
              </a:buClr>
              <a:buNone/>
            </a:pPr>
            <a:endParaRPr lang="en-US" dirty="0">
              <a:latin typeface="+mn-lt"/>
            </a:endParaRPr>
          </a:p>
          <a:p>
            <a:pPr marL="0" indent="0" algn="just">
              <a:buNone/>
            </a:pPr>
            <a:r>
              <a:rPr lang="en-US" dirty="0">
                <a:latin typeface="+mn-lt"/>
              </a:rPr>
              <a:t>It can be operated manually using either a handle/ratchet mechanism or an insulated 'hook stick' made either of wood or fiberglass. </a:t>
            </a:r>
            <a:r>
              <a:rPr lang="en-US" dirty="0"/>
              <a:t> </a:t>
            </a:r>
          </a:p>
        </p:txBody>
      </p:sp>
      <p:pic>
        <p:nvPicPr>
          <p:cNvPr id="2" name="Picture 2" descr="Image result for Air break  SWITCH"/>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800600" y="3886200"/>
            <a:ext cx="3581400" cy="16525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4435300"/>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598" y="609600"/>
            <a:ext cx="8151813" cy="788988"/>
          </a:xfrm>
        </p:spPr>
        <p:txBody>
          <a:bodyPr>
            <a:normAutofit/>
          </a:bodyPr>
          <a:lstStyle/>
          <a:p>
            <a:pPr algn="ctr"/>
            <a:r>
              <a:rPr lang="en-US" sz="4000" b="1" u="sng" dirty="0"/>
              <a:t>Earthing switches</a:t>
            </a:r>
          </a:p>
        </p:txBody>
      </p:sp>
      <p:sp>
        <p:nvSpPr>
          <p:cNvPr id="2" name="Slide Number Placeholder 1"/>
          <p:cNvSpPr>
            <a:spLocks noGrp="1"/>
          </p:cNvSpPr>
          <p:nvPr>
            <p:ph type="sldNum" sz="quarter" idx="12"/>
          </p:nvPr>
        </p:nvSpPr>
        <p:spPr/>
        <p:txBody>
          <a:bodyPr/>
          <a:lstStyle/>
          <a:p>
            <a:fld id="{7B35B823-78A6-4AA4-A0F1-2DC210CA05EA}" type="slidenum">
              <a:rPr lang="en-US" smtClean="0"/>
              <a:pPr/>
              <a:t>6</a:t>
            </a:fld>
            <a:endParaRPr lang="en-US" dirty="0"/>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3443287"/>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25812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43211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5194300"/>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24300" y="1665287"/>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b="1" noProof="1">
              <a:solidFill>
                <a:srgbClr val="FFFFFF"/>
              </a:solidFill>
            </a:endParaRPr>
          </a:p>
        </p:txBody>
      </p:sp>
      <p:sp>
        <p:nvSpPr>
          <p:cNvPr id="23" name="Rectangle 5"/>
          <p:cNvSpPr>
            <a:spLocks noChangeArrowheads="1"/>
          </p:cNvSpPr>
          <p:nvPr/>
        </p:nvSpPr>
        <p:spPr bwMode="gray">
          <a:xfrm>
            <a:off x="323850" y="1931988"/>
            <a:ext cx="8515350" cy="43164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fontAlgn="base">
              <a:buClr>
                <a:srgbClr val="0070C0"/>
              </a:buClr>
            </a:pPr>
            <a:r>
              <a:rPr lang="en-US" dirty="0"/>
              <a:t> </a:t>
            </a:r>
            <a:r>
              <a:rPr lang="en-US" dirty="0">
                <a:latin typeface="+mn-lt"/>
              </a:rPr>
              <a:t>As earthing ensures safety for people in charge of MV switchgear maintenance, the only real device that can be called a safety device is the earthing switch. In MV switchgear, there are two possibilities to connect the main circuit to the earth.</a:t>
            </a:r>
          </a:p>
          <a:p>
            <a:pPr lvl="1" algn="just" fontAlgn="base">
              <a:buClr>
                <a:srgbClr val="0070C0"/>
              </a:buClr>
            </a:pPr>
            <a:r>
              <a:rPr lang="en-US" dirty="0">
                <a:latin typeface="+mn-lt"/>
              </a:rPr>
              <a:t>Earth switch is used to discharge the voltage on the circuit to the earth for safety.</a:t>
            </a:r>
          </a:p>
          <a:p>
            <a:pPr lvl="1" algn="just" fontAlgn="base">
              <a:buClr>
                <a:srgbClr val="0070C0"/>
              </a:buClr>
            </a:pPr>
            <a:r>
              <a:rPr lang="en-US" dirty="0">
                <a:latin typeface="+mn-lt"/>
              </a:rPr>
              <a:t>Earth switch is mounted on the frame of the isolators.</a:t>
            </a:r>
          </a:p>
          <a:p>
            <a:pPr lvl="1" algn="just" fontAlgn="base">
              <a:buClr>
                <a:srgbClr val="0070C0"/>
              </a:buClr>
            </a:pPr>
            <a:r>
              <a:rPr lang="en-US" dirty="0">
                <a:latin typeface="+mn-lt"/>
              </a:rPr>
              <a:t>Earth switch is located for each incomer transmission line and each side of the bus-bar section. </a:t>
            </a:r>
          </a:p>
          <a:p>
            <a:pPr marL="0" indent="0" algn="just" fontAlgn="base">
              <a:buNone/>
            </a:pPr>
            <a:endParaRPr lang="en-US" dirty="0"/>
          </a:p>
        </p:txBody>
      </p:sp>
      <p:pic>
        <p:nvPicPr>
          <p:cNvPr id="1026" name="Picture 2" descr="http://img.directindustry.com/images_di/photo-m2/26839-11665826.jpg"/>
          <p:cNvPicPr>
            <a:picLocks noChangeAspect="1" noChangeArrowheads="1"/>
          </p:cNvPicPr>
          <p:nvPr/>
        </p:nvPicPr>
        <p:blipFill rotWithShape="1">
          <a:blip r:embed="rId4">
            <a:clrChange>
              <a:clrFrom>
                <a:srgbClr val="FEFEFE"/>
              </a:clrFrom>
              <a:clrTo>
                <a:srgbClr val="FEFEFE">
                  <a:alpha val="0"/>
                </a:srgbClr>
              </a:clrTo>
            </a:clrChange>
            <a:extLst>
              <a:ext uri="{28A0092B-C50C-407E-A947-70E740481C1C}">
                <a14:useLocalDpi xmlns:a14="http://schemas.microsoft.com/office/drawing/2010/main" val="0"/>
              </a:ext>
            </a:extLst>
          </a:blip>
          <a:srcRect t="15873" b="14286"/>
          <a:stretch/>
        </p:blipFill>
        <p:spPr bwMode="auto">
          <a:xfrm>
            <a:off x="2580704" y="4356100"/>
            <a:ext cx="4209600" cy="16764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498245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09598" y="609600"/>
            <a:ext cx="8151813" cy="788988"/>
          </a:xfrm>
        </p:spPr>
        <p:txBody>
          <a:bodyPr>
            <a:normAutofit/>
          </a:bodyPr>
          <a:lstStyle/>
          <a:p>
            <a:pPr algn="ctr">
              <a:lnSpc>
                <a:spcPct val="95000"/>
              </a:lnSpc>
              <a:spcAft>
                <a:spcPct val="15000"/>
              </a:spcAft>
              <a:buClr>
                <a:schemeClr val="accent1"/>
              </a:buClr>
            </a:pPr>
            <a:r>
              <a:rPr lang="en-US" sz="4000" b="1" u="sng" dirty="0"/>
              <a:t>Drop out fuse (DO)</a:t>
            </a:r>
          </a:p>
        </p:txBody>
      </p:sp>
      <p:sp>
        <p:nvSpPr>
          <p:cNvPr id="2" name="Slide Number Placeholder 1"/>
          <p:cNvSpPr>
            <a:spLocks noGrp="1"/>
          </p:cNvSpPr>
          <p:nvPr>
            <p:ph type="sldNum" sz="quarter" idx="12"/>
          </p:nvPr>
        </p:nvSpPr>
        <p:spPr/>
        <p:txBody>
          <a:bodyPr/>
          <a:lstStyle/>
          <a:p>
            <a:fld id="{7B35B823-78A6-4AA4-A0F1-2DC210CA05EA}" type="slidenum">
              <a:rPr lang="en-US" smtClean="0"/>
              <a:pPr/>
              <a:t>7</a:t>
            </a:fld>
            <a:endParaRPr lang="en-US" dirty="0"/>
          </a:p>
        </p:txBody>
      </p:sp>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25812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43211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5194300"/>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24300" y="1665287"/>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3850" y="1555750"/>
            <a:ext cx="8515350" cy="376238"/>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en-US" b="1" noProof="1">
              <a:solidFill>
                <a:srgbClr val="FFFFFF"/>
              </a:solidFill>
            </a:endParaRPr>
          </a:p>
        </p:txBody>
      </p:sp>
      <p:sp>
        <p:nvSpPr>
          <p:cNvPr id="23" name="Rectangle 5"/>
          <p:cNvSpPr>
            <a:spLocks noChangeArrowheads="1"/>
          </p:cNvSpPr>
          <p:nvPr/>
        </p:nvSpPr>
        <p:spPr bwMode="gray">
          <a:xfrm>
            <a:off x="323850" y="1931988"/>
            <a:ext cx="8515350" cy="4316412"/>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gn="just" fontAlgn="base">
              <a:buClr>
                <a:srgbClr val="0070C0"/>
              </a:buClr>
            </a:pPr>
            <a:r>
              <a:rPr lang="en-US" dirty="0">
                <a:latin typeface="+mn-lt"/>
              </a:rPr>
              <a:t> The dropout (swing out) fuse is an expulsion type and its main function is to   protect Transformers on rural distribution network. It is also particularly useful  for inaccessible Sub-stations where indication of fusing is of advantage.</a:t>
            </a:r>
          </a:p>
          <a:p>
            <a:pPr algn="just" fontAlgn="base">
              <a:buClr>
                <a:srgbClr val="0070C0"/>
              </a:buClr>
            </a:pPr>
            <a:r>
              <a:rPr lang="en-US" dirty="0">
                <a:latin typeface="+mn-lt"/>
              </a:rPr>
              <a:t>On blowing of fuse element, the fuse carrier hangs down vertically from the bottom contact. This is advantageous locating the fault as hanging fuse carrier is noticeable from distance and this save times which otherwise would be taken in investigation.</a:t>
            </a:r>
            <a:br>
              <a:rPr lang="en-US" dirty="0">
                <a:latin typeface="+mn-lt"/>
              </a:rPr>
            </a:br>
            <a:r>
              <a:rPr lang="en-US" dirty="0">
                <a:latin typeface="+mn-lt"/>
              </a:rPr>
              <a:t>Lift out the fuse carrier by means of the insulated operating rod, rewire the fuse element and swing it up the carrier and thus remake the circuit. </a:t>
            </a:r>
          </a:p>
          <a:p>
            <a:pPr marL="838200" lvl="1" algn="just" fontAlgn="base"/>
            <a:r>
              <a:rPr lang="en-US" dirty="0">
                <a:latin typeface="+mn-lt"/>
              </a:rPr>
              <a:t>Reference standard IS _ 9385/1983</a:t>
            </a:r>
          </a:p>
          <a:p>
            <a:pPr marL="838200" lvl="1" algn="just" fontAlgn="base"/>
            <a:r>
              <a:rPr lang="en-US" dirty="0">
                <a:latin typeface="+mn-lt"/>
              </a:rPr>
              <a:t>System Voltage     </a:t>
            </a:r>
            <a:r>
              <a:rPr lang="nn-NO" dirty="0">
                <a:latin typeface="+mn-lt"/>
              </a:rPr>
              <a:t>12 / 24 kV, 36 kV.</a:t>
            </a:r>
            <a:endParaRPr lang="en-US" dirty="0">
              <a:latin typeface="+mn-lt"/>
            </a:endParaRPr>
          </a:p>
          <a:p>
            <a:pPr marL="838200" lvl="1" algn="just" fontAlgn="base"/>
            <a:r>
              <a:rPr lang="en-US" dirty="0">
                <a:latin typeface="+mn-lt"/>
              </a:rPr>
              <a:t>Rated Current        100 / 200 Amp.</a:t>
            </a:r>
          </a:p>
        </p:txBody>
      </p:sp>
      <p:pic>
        <p:nvPicPr>
          <p:cNvPr id="2054" name="Picture 6" descr="http://www.zoomautotech.com/images/fuse3.jpg"/>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997549" y="4402931"/>
            <a:ext cx="3732210" cy="15827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1474393"/>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20452" y="674250"/>
            <a:ext cx="8151813" cy="740213"/>
          </a:xfrm>
        </p:spPr>
        <p:txBody>
          <a:bodyPr>
            <a:normAutofit/>
          </a:bodyPr>
          <a:lstStyle/>
          <a:p>
            <a:pPr algn="ctr">
              <a:lnSpc>
                <a:spcPct val="95000"/>
              </a:lnSpc>
              <a:spcAft>
                <a:spcPct val="15000"/>
              </a:spcAft>
              <a:buClr>
                <a:schemeClr val="accent1"/>
              </a:buClr>
            </a:pPr>
            <a:r>
              <a:rPr lang="en-US" altLang="en-US" sz="4000" b="1" u="sng" noProof="1"/>
              <a:t>Applications</a:t>
            </a:r>
          </a:p>
        </p:txBody>
      </p:sp>
      <p:sp>
        <p:nvSpPr>
          <p:cNvPr id="2" name="Slide Number Placeholder 1"/>
          <p:cNvSpPr>
            <a:spLocks noGrp="1"/>
          </p:cNvSpPr>
          <p:nvPr>
            <p:ph type="sldNum" sz="quarter" idx="12"/>
          </p:nvPr>
        </p:nvSpPr>
        <p:spPr/>
        <p:txBody>
          <a:bodyPr/>
          <a:lstStyle/>
          <a:p>
            <a:fld id="{7B35B823-78A6-4AA4-A0F1-2DC210CA05EA}" type="slidenum">
              <a:rPr lang="en-US" smtClean="0"/>
              <a:pPr/>
              <a:t>8</a:t>
            </a:fld>
            <a:endParaRPr lang="en-US" dirty="0"/>
          </a:p>
        </p:txBody>
      </p:sp>
      <p:pic>
        <p:nvPicPr>
          <p:cNvPr id="4110" name="Picture 62"/>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3443287"/>
            <a:ext cx="692150" cy="34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1" name="Picture 63"/>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25812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2" name="Picture 64"/>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4321175"/>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3" name="Picture 65"/>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285750" y="5194300"/>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14" name="Picture 66"/>
          <p:cNvPicPr>
            <a:picLocks noChangeAspect="1" noChangeArrowheads="1"/>
          </p:cNvPicPr>
          <p:nvPr/>
        </p:nvPicPr>
        <p:blipFill>
          <a:blip r:embed="rId3">
            <a:extLst>
              <a:ext uri="{28A0092B-C50C-407E-A947-70E740481C1C}">
                <a14:useLocalDpi xmlns:a14="http://schemas.microsoft.com/office/drawing/2010/main" val="0"/>
              </a:ext>
            </a:extLst>
          </a:blip>
          <a:srcRect b="47496"/>
          <a:stretch>
            <a:fillRect/>
          </a:stretch>
        </p:blipFill>
        <p:spPr bwMode="auto">
          <a:xfrm>
            <a:off x="324300" y="1665287"/>
            <a:ext cx="69215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Rectangle 2"/>
          <p:cNvSpPr>
            <a:spLocks noChangeArrowheads="1"/>
          </p:cNvSpPr>
          <p:nvPr/>
        </p:nvSpPr>
        <p:spPr bwMode="gray">
          <a:xfrm>
            <a:off x="323850" y="1555750"/>
            <a:ext cx="8515350" cy="432000"/>
          </a:xfrm>
          <a:prstGeom prst="rect">
            <a:avLst/>
          </a:prstGeom>
          <a:solidFill>
            <a:schemeClr val="accent1"/>
          </a:solidFill>
          <a:ln w="19050">
            <a:solidFill>
              <a:schemeClr val="bg1"/>
            </a:solidFill>
            <a:miter lim="800000"/>
            <a:headEnd/>
            <a:tailEnd/>
          </a:ln>
          <a:effectLst>
            <a:outerShdw dist="53882" dir="2700000" algn="ctr" rotWithShape="0">
              <a:srgbClr val="B2B2B2"/>
            </a:outerShdw>
          </a:effectLst>
        </p:spPr>
        <p:txBody>
          <a:bodyPr lIns="288000" tIns="0" rIns="0" bIns="0" anchor="ctr"/>
          <a:lstStyle>
            <a:lvl1pPr defTabSz="801688">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defTabSz="801688">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defTabSz="801688">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defTabSz="801688">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defTabSz="801688">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defTabSz="801688"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sz="2800" b="1" noProof="1">
                <a:solidFill>
                  <a:schemeClr val="bg1"/>
                </a:solidFill>
                <a:latin typeface="+mj-lt"/>
              </a:rPr>
              <a:t>Major areas of application</a:t>
            </a:r>
          </a:p>
        </p:txBody>
      </p:sp>
      <p:sp>
        <p:nvSpPr>
          <p:cNvPr id="23" name="Rectangle 5"/>
          <p:cNvSpPr>
            <a:spLocks noChangeArrowheads="1"/>
          </p:cNvSpPr>
          <p:nvPr/>
        </p:nvSpPr>
        <p:spPr bwMode="gray">
          <a:xfrm>
            <a:off x="323850" y="1987750"/>
            <a:ext cx="8515350" cy="4260650"/>
          </a:xfrm>
          <a:prstGeom prst="rect">
            <a:avLst/>
          </a:prstGeom>
          <a:gradFill rotWithShape="1">
            <a:gsLst>
              <a:gs pos="0">
                <a:srgbClr val="F0F0F0"/>
              </a:gs>
              <a:gs pos="100000">
                <a:srgbClr val="FFFFFF"/>
              </a:gs>
            </a:gsLst>
            <a:lin ang="5400000" scaled="1"/>
          </a:gradFill>
          <a:ln w="19050">
            <a:solidFill>
              <a:schemeClr val="bg1"/>
            </a:solidFill>
            <a:miter lim="800000"/>
            <a:headEnd/>
            <a:tailEnd/>
          </a:ln>
          <a:effectLst>
            <a:outerShdw dist="53882" dir="2700000" algn="ctr" rotWithShape="0">
              <a:srgbClr val="B2B2B2"/>
            </a:outerShdw>
          </a:effectLst>
        </p:spPr>
        <p:txBody>
          <a:bodyPr lIns="108000" tIns="108000" rIns="144000" bIns="72000"/>
          <a:lstStyle>
            <a:lvl1pPr marL="190500" indent="-190500">
              <a:spcBef>
                <a:spcPct val="20000"/>
              </a:spcBef>
              <a:buFont typeface="Wingdings" panose="05000000000000000000" pitchFamily="2" charset="2"/>
              <a:buChar char="§"/>
              <a:defRPr>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cs typeface="Arial" panose="020B0604020202020204" pitchFamily="34" charset="0"/>
              </a:defRPr>
            </a:lvl9pPr>
          </a:lstStyle>
          <a:p>
            <a:pPr>
              <a:lnSpc>
                <a:spcPct val="95000"/>
              </a:lnSpc>
              <a:spcBef>
                <a:spcPct val="0"/>
              </a:spcBef>
              <a:spcAft>
                <a:spcPct val="15000"/>
              </a:spcAft>
              <a:buClr>
                <a:schemeClr val="accent1"/>
              </a:buClr>
            </a:pPr>
            <a:r>
              <a:rPr lang="en-US" dirty="0"/>
              <a:t> </a:t>
            </a:r>
            <a:r>
              <a:rPr lang="en-US" dirty="0">
                <a:latin typeface="+mn-lt"/>
              </a:rPr>
              <a:t>Grid Guard switches are ideally suited for the following duties.</a:t>
            </a:r>
          </a:p>
          <a:p>
            <a:pPr lvl="1">
              <a:lnSpc>
                <a:spcPct val="95000"/>
              </a:lnSpc>
              <a:spcBef>
                <a:spcPct val="0"/>
              </a:spcBef>
              <a:spcAft>
                <a:spcPct val="15000"/>
              </a:spcAft>
              <a:buClr>
                <a:schemeClr val="accent1"/>
              </a:buClr>
            </a:pPr>
            <a:r>
              <a:rPr lang="en-US" dirty="0">
                <a:latin typeface="+mn-lt"/>
              </a:rPr>
              <a:t>Line switching: Parallel or loop switching load splitting, load dropping, and associated charging currents. </a:t>
            </a:r>
          </a:p>
          <a:p>
            <a:pPr lvl="1">
              <a:lnSpc>
                <a:spcPct val="95000"/>
              </a:lnSpc>
              <a:spcBef>
                <a:spcPct val="0"/>
              </a:spcBef>
              <a:spcAft>
                <a:spcPct val="15000"/>
              </a:spcAft>
              <a:buClr>
                <a:schemeClr val="accent1"/>
              </a:buClr>
            </a:pPr>
            <a:r>
              <a:rPr lang="en-US" dirty="0">
                <a:latin typeface="+mn-lt"/>
              </a:rPr>
              <a:t>Transformer switching: Load dropping, including associated magnetizing currents. </a:t>
            </a:r>
          </a:p>
          <a:p>
            <a:pPr lvl="1">
              <a:lnSpc>
                <a:spcPct val="95000"/>
              </a:lnSpc>
              <a:spcBef>
                <a:spcPct val="0"/>
              </a:spcBef>
              <a:spcAft>
                <a:spcPct val="15000"/>
              </a:spcAft>
              <a:buClr>
                <a:schemeClr val="accent1"/>
              </a:buClr>
            </a:pPr>
            <a:r>
              <a:rPr lang="en-US" dirty="0">
                <a:latin typeface="+mn-lt"/>
              </a:rPr>
              <a:t>Cable switching: Parallel or loop load switching, load dropping, and associated charging currents. </a:t>
            </a:r>
          </a:p>
          <a:p>
            <a:pPr>
              <a:lnSpc>
                <a:spcPct val="95000"/>
              </a:lnSpc>
              <a:spcBef>
                <a:spcPct val="0"/>
              </a:spcBef>
              <a:spcAft>
                <a:spcPct val="15000"/>
              </a:spcAft>
              <a:buClr>
                <a:schemeClr val="accent1"/>
              </a:buClr>
            </a:pPr>
            <a:r>
              <a:rPr lang="en-US" dirty="0">
                <a:latin typeface="+mn-lt"/>
              </a:rPr>
              <a:t>   Switches including, five, three, and two-time duty-cycle fault closing capabilities of 15 kA, 20 kA, and 30 kA rms-asym respectively.</a:t>
            </a:r>
            <a:endParaRPr lang="en-US" noProof="1">
              <a:latin typeface="+mn-lt"/>
            </a:endParaRPr>
          </a:p>
        </p:txBody>
      </p:sp>
    </p:spTree>
    <p:extLst>
      <p:ext uri="{BB962C8B-B14F-4D97-AF65-F5344CB8AC3E}">
        <p14:creationId xmlns:p14="http://schemas.microsoft.com/office/powerpoint/2010/main" val="3835041935"/>
      </p:ext>
    </p:extLst>
  </p:cSld>
  <p:clrMapOvr>
    <a:masterClrMapping/>
  </p:clrMapOvr>
  <p:transition/>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ImageCreateDate xmlns="B6023AA3-3CEE-413F-91F8-322A2644F388" xsi:nil="true"/>
    <wic_System_Copyright xmlns="http://schemas.microsoft.com/sharepoint/v3/fields" xsi:nil="true"/>
    <_dlc_DocId xmlns="0f0eb950-47b7-49a7-b2b9-b0c411c9c3b8">VJPUPS4RKR3C-4-97</_dlc_DocId>
    <_dlc_DocIdUrl xmlns="0f0eb950-47b7-49a7-b2b9-b0c411c9c3b8">
      <Url>http://thenest-aoa-in.nestle.com/_layouts/DocIdRedir.aspx?ID=VJPUPS4RKR3C-4-97</Url>
      <Description>VJPUPS4RKR3C-4-97</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CB1185A5A6DA634F89857E7C01440748" ma:contentTypeVersion="1" ma:contentTypeDescription="Upload an image." ma:contentTypeScope="" ma:versionID="89928a2722378c5a305ce3eb8532539f">
  <xsd:schema xmlns:xsd="http://www.w3.org/2001/XMLSchema" xmlns:xs="http://www.w3.org/2001/XMLSchema" xmlns:p="http://schemas.microsoft.com/office/2006/metadata/properties" xmlns:ns1="http://schemas.microsoft.com/sharepoint/v3" xmlns:ns2="B6023AA3-3CEE-413F-91F8-322A2644F388" xmlns:ns3="http://schemas.microsoft.com/sharepoint/v3/fields" xmlns:ns4="0f0eb950-47b7-49a7-b2b9-b0c411c9c3b8" targetNamespace="http://schemas.microsoft.com/office/2006/metadata/properties" ma:root="true" ma:fieldsID="415cc3288ccbe700ad9137c8513b77d6" ns1:_="" ns2:_="" ns3:_="" ns4:_="">
    <xsd:import namespace="http://schemas.microsoft.com/sharepoint/v3"/>
    <xsd:import namespace="B6023AA3-3CEE-413F-91F8-322A2644F388"/>
    <xsd:import namespace="http://schemas.microsoft.com/sharepoint/v3/fields"/>
    <xsd:import namespace="0f0eb950-47b7-49a7-b2b9-b0c411c9c3b8"/>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_dlc_DocId" minOccurs="0"/>
                <xsd:element ref="ns4:_dlc_DocIdUrl" minOccurs="0"/>
                <xsd:element ref="ns4:_dlc_DocIdPersistId" minOccurs="0"/>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element name="PublishingStartDate" ma:index="30" nillable="true" ma:displayName="Scheduling Start Date" ma:description="" ma:hidden="true" ma:internalName="PublishingStartDate">
      <xsd:simpleType>
        <xsd:restriction base="dms:Unknown"/>
      </xsd:simpleType>
    </xsd:element>
    <xsd:element name="PublishingExpirationDate" ma:index="31"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023AA3-3CEE-413F-91F8-322A2644F388"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f0eb950-47b7-49a7-b2b9-b0c411c9c3b8" elementFormDefault="qualified">
    <xsd:import namespace="http://schemas.microsoft.com/office/2006/documentManagement/types"/>
    <xsd:import namespace="http://schemas.microsoft.com/office/infopath/2007/PartnerControls"/>
    <xsd:element name="_dlc_DocId" ma:index="27" nillable="true" ma:displayName="Document ID Value" ma:description="The value of the document ID assigned to this item." ma:internalName="_dlc_DocId" ma:readOnly="true">
      <xsd:simpleType>
        <xsd:restriction base="dms:Text"/>
      </xsd:simpleType>
    </xsd:element>
    <xsd:element name="_dlc_DocIdUrl" ma:index="2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9"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0180CB-08B1-436B-9799-0C76022FBD6C}">
  <ds:schemaRefs>
    <ds:schemaRef ds:uri="http://purl.org/dc/dcmitype/"/>
    <ds:schemaRef ds:uri="http://purl.org/dc/terms/"/>
    <ds:schemaRef ds:uri="http://schemas.microsoft.com/office/2006/metadata/properties"/>
    <ds:schemaRef ds:uri="http://purl.org/dc/elements/1.1/"/>
    <ds:schemaRef ds:uri="http://schemas.microsoft.com/office/2006/documentManagement/types"/>
    <ds:schemaRef ds:uri="http://schemas.microsoft.com/office/infopath/2007/PartnerControls"/>
    <ds:schemaRef ds:uri="http://www.w3.org/XML/1998/namespace"/>
    <ds:schemaRef ds:uri="http://schemas.openxmlformats.org/package/2006/metadata/core-properties"/>
    <ds:schemaRef ds:uri="http://schemas.microsoft.com/sharepoint/v3/fields"/>
    <ds:schemaRef ds:uri="0f0eb950-47b7-49a7-b2b9-b0c411c9c3b8"/>
    <ds:schemaRef ds:uri="B6023AA3-3CEE-413F-91F8-322A2644F388"/>
    <ds:schemaRef ds:uri="http://schemas.microsoft.com/sharepoint/v3"/>
  </ds:schemaRefs>
</ds:datastoreItem>
</file>

<file path=customXml/itemProps2.xml><?xml version="1.0" encoding="utf-8"?>
<ds:datastoreItem xmlns:ds="http://schemas.openxmlformats.org/officeDocument/2006/customXml" ds:itemID="{576FB07F-DD47-4C62-89FB-E79CBDA66930}">
  <ds:schemaRefs>
    <ds:schemaRef ds:uri="http://schemas.microsoft.com/sharepoint/events"/>
  </ds:schemaRefs>
</ds:datastoreItem>
</file>

<file path=customXml/itemProps3.xml><?xml version="1.0" encoding="utf-8"?>
<ds:datastoreItem xmlns:ds="http://schemas.openxmlformats.org/officeDocument/2006/customXml" ds:itemID="{7C728180-122B-4C3C-A2BE-33F0F38364F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6023AA3-3CEE-413F-91F8-322A2644F388"/>
    <ds:schemaRef ds:uri="http://schemas.microsoft.com/sharepoint/v3/fields"/>
    <ds:schemaRef ds:uri="0f0eb950-47b7-49a7-b2b9-b0c411c9c3b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184455A5-5B1F-42D7-89F4-4C018F6FE8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ES-501_BG-002</Template>
  <TotalTime>9803</TotalTime>
  <Words>737</Words>
  <Application>Microsoft Office PowerPoint</Application>
  <PresentationFormat>On-screen Show (4:3)</PresentationFormat>
  <Paragraphs>94</Paragraphs>
  <Slides>8</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1_Office Theme</vt:lpstr>
      <vt:lpstr>GANG OPERATING DEVICE </vt:lpstr>
      <vt:lpstr>PowerPoint Presentation</vt:lpstr>
      <vt:lpstr>Gang operating device </vt:lpstr>
      <vt:lpstr>Working principle</vt:lpstr>
      <vt:lpstr>Air-break switch</vt:lpstr>
      <vt:lpstr>Earthing switches</vt:lpstr>
      <vt:lpstr>Drop out fuse (DO)</vt:lpstr>
      <vt:lpstr>Applications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Gang operating device</dc:title>
  <dc:creator>Vikas Bhadauria</dc:creator>
  <cp:lastModifiedBy>abhinav pandey</cp:lastModifiedBy>
  <cp:revision>821</cp:revision>
  <cp:lastPrinted>2014-11-21T06:58:07Z</cp:lastPrinted>
  <dcterms:created xsi:type="dcterms:W3CDTF">2014-04-07T11:41:40Z</dcterms:created>
  <dcterms:modified xsi:type="dcterms:W3CDTF">2025-04-15T13:02:12Z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0x0101009148F5A04DDD49CBA7127AADA5FB792B00AADE34325A8B49CDA8BB4DB53328F21400CB1185A5A6DA634F89857E7C01440748</vt:lpwstr>
  </property>
  <property fmtid="{D5CDD505-2E9C-101B-9397-08002B2CF9AE}" pid="3" name="_dlc_DocIdItemGuid">
    <vt:lpwstr>69089008-09ec-4558-8149-065431535be3</vt:lpwstr>
  </property>
</Properties>
</file>