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1" r:id="rId5"/>
  </p:sldMasterIdLst>
  <p:notesMasterIdLst>
    <p:notesMasterId r:id="rId12"/>
  </p:notesMasterIdLst>
  <p:sldIdLst>
    <p:sldId id="256" r:id="rId6"/>
    <p:sldId id="329" r:id="rId7"/>
    <p:sldId id="280" r:id="rId8"/>
    <p:sldId id="281" r:id="rId9"/>
    <p:sldId id="282" r:id="rId10"/>
    <p:sldId id="284" r:id="rId11"/>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CC"/>
    <a:srgbClr val="FFFFCC"/>
    <a:srgbClr val="FFCCFF"/>
    <a:srgbClr val="FF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688" y="4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34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theme" Target="theme/theme1.xml"/><Relationship Id="rId10" Type="http://schemas.openxmlformats.org/officeDocument/2006/relationships/slide" Target="slides/slide5.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2BD8B4CB-620C-44DC-9CC9-701675A36E1E}" type="datetimeFigureOut">
              <a:rPr lang="en-US" smtClean="0"/>
              <a:t>4/15/2025</a:t>
            </a:fld>
            <a:endParaRPr lang="en-US"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9450" y="4716463"/>
            <a:ext cx="5438775" cy="44672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3A5462E2-F543-4B30-B078-C63253CE8CBB}" type="slidenum">
              <a:rPr lang="en-US" smtClean="0"/>
              <a:t>‹#›</a:t>
            </a:fld>
            <a:endParaRPr lang="en-US" dirty="0"/>
          </a:p>
        </p:txBody>
      </p:sp>
    </p:spTree>
    <p:extLst>
      <p:ext uri="{BB962C8B-B14F-4D97-AF65-F5344CB8AC3E}">
        <p14:creationId xmlns:p14="http://schemas.microsoft.com/office/powerpoint/2010/main" val="39911249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A5462E2-F543-4B30-B078-C63253CE8CBB}" type="slidenum">
              <a:rPr lang="en-US" smtClean="0"/>
              <a:t>1</a:t>
            </a:fld>
            <a:endParaRPr lang="en-US" dirty="0"/>
          </a:p>
        </p:txBody>
      </p:sp>
    </p:spTree>
    <p:extLst>
      <p:ext uri="{BB962C8B-B14F-4D97-AF65-F5344CB8AC3E}">
        <p14:creationId xmlns:p14="http://schemas.microsoft.com/office/powerpoint/2010/main" val="37626115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1820E-78B6-3383-2CF2-5221DF80E5AE}"/>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IN"/>
          </a:p>
        </p:txBody>
      </p:sp>
      <p:sp>
        <p:nvSpPr>
          <p:cNvPr id="3" name="Subtitle 2">
            <a:extLst>
              <a:ext uri="{FF2B5EF4-FFF2-40B4-BE49-F238E27FC236}">
                <a16:creationId xmlns:a16="http://schemas.microsoft.com/office/drawing/2014/main" id="{2A2871D8-87CB-D392-9FEE-781F960BFCF0}"/>
              </a:ext>
            </a:extLst>
          </p:cNvPr>
          <p:cNvSpPr>
            <a:spLocks noGrp="1"/>
          </p:cNvSpPr>
          <p:nvPr>
            <p:ph type="subTitle" idx="1"/>
          </p:nvPr>
        </p:nvSpPr>
        <p:spPr>
          <a:xfrm>
            <a:off x="1143000" y="3602038"/>
            <a:ext cx="6858000" cy="1655762"/>
          </a:xfrm>
        </p:spPr>
        <p:txBody>
          <a:bodyPr/>
          <a:lstStyle>
            <a:lvl1pPr marL="0" indent="0" algn="ctr">
              <a:buNone/>
              <a:defRPr sz="1800"/>
            </a:lvl1pPr>
            <a:lvl2pPr marL="342886" indent="0" algn="ctr">
              <a:buNone/>
              <a:defRPr sz="1500"/>
            </a:lvl2pPr>
            <a:lvl3pPr marL="685772" indent="0" algn="ctr">
              <a:buNone/>
              <a:defRPr sz="1350"/>
            </a:lvl3pPr>
            <a:lvl4pPr marL="1028657" indent="0" algn="ctr">
              <a:buNone/>
              <a:defRPr sz="1200"/>
            </a:lvl4pPr>
            <a:lvl5pPr marL="1371543" indent="0" algn="ctr">
              <a:buNone/>
              <a:defRPr sz="1200"/>
            </a:lvl5pPr>
            <a:lvl6pPr marL="1714428" indent="0" algn="ctr">
              <a:buNone/>
              <a:defRPr sz="1200"/>
            </a:lvl6pPr>
            <a:lvl7pPr marL="2057314" indent="0" algn="ctr">
              <a:buNone/>
              <a:defRPr sz="1200"/>
            </a:lvl7pPr>
            <a:lvl8pPr marL="2400199" indent="0" algn="ctr">
              <a:buNone/>
              <a:defRPr sz="1200"/>
            </a:lvl8pPr>
            <a:lvl9pPr marL="2743085" indent="0" algn="ctr">
              <a:buNone/>
              <a:defRPr sz="12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1EF2C1DF-DF52-523B-73B4-489FB3C28BED}"/>
              </a:ext>
            </a:extLst>
          </p:cNvPr>
          <p:cNvSpPr>
            <a:spLocks noGrp="1"/>
          </p:cNvSpPr>
          <p:nvPr>
            <p:ph type="dt" sz="half" idx="10"/>
          </p:nvPr>
        </p:nvSpPr>
        <p:spPr/>
        <p:txBody>
          <a:bodyPr/>
          <a:lstStyle/>
          <a:p>
            <a:fld id="{4DF6CDF5-45B2-4A45-9C4C-3012083D27EC}" type="datetime1">
              <a:rPr lang="en-US" smtClean="0"/>
              <a:t>4/15/2025</a:t>
            </a:fld>
            <a:endParaRPr lang="en-US" dirty="0"/>
          </a:p>
        </p:txBody>
      </p:sp>
      <p:sp>
        <p:nvSpPr>
          <p:cNvPr id="5" name="Footer Placeholder 4">
            <a:extLst>
              <a:ext uri="{FF2B5EF4-FFF2-40B4-BE49-F238E27FC236}">
                <a16:creationId xmlns:a16="http://schemas.microsoft.com/office/drawing/2014/main" id="{D5304E5B-8DC7-19AF-E9BC-977203FC0B3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A9F3A1B-B493-3EDB-62E8-5028B1688DDD}"/>
              </a:ext>
            </a:extLst>
          </p:cNvPr>
          <p:cNvSpPr>
            <a:spLocks noGrp="1"/>
          </p:cNvSpPr>
          <p:nvPr>
            <p:ph type="sldNum" sz="quarter" idx="12"/>
          </p:nvPr>
        </p:nvSpPr>
        <p:spPr>
          <a:xfrm>
            <a:off x="8805496" y="6225224"/>
            <a:ext cx="338504" cy="365125"/>
          </a:xfrm>
        </p:spPr>
        <p:txBody>
          <a:bodyPr/>
          <a:lstStyle/>
          <a:p>
            <a:fld id="{48F63A3B-78C7-47BE-AE5E-E10140E04643}" type="slidenum">
              <a:rPr lang="en-US" smtClean="0"/>
              <a:t>‹#›</a:t>
            </a:fld>
            <a:endParaRPr lang="en-US" dirty="0"/>
          </a:p>
        </p:txBody>
      </p:sp>
      <p:sp>
        <p:nvSpPr>
          <p:cNvPr id="7" name="Rectangle 6">
            <a:extLst>
              <a:ext uri="{FF2B5EF4-FFF2-40B4-BE49-F238E27FC236}">
                <a16:creationId xmlns:a16="http://schemas.microsoft.com/office/drawing/2014/main" id="{ABB1AB09-7E17-04A1-A8C0-16C3CF0838B9}"/>
              </a:ext>
            </a:extLst>
          </p:cNvPr>
          <p:cNvSpPr/>
          <p:nvPr userDrawn="1"/>
        </p:nvSpPr>
        <p:spPr>
          <a:xfrm>
            <a:off x="0" y="6590348"/>
            <a:ext cx="9144000" cy="2676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66" dirty="0"/>
              <a:t>Build World Class Food Factories.</a:t>
            </a:r>
          </a:p>
        </p:txBody>
      </p:sp>
    </p:spTree>
    <p:extLst>
      <p:ext uri="{BB962C8B-B14F-4D97-AF65-F5344CB8AC3E}">
        <p14:creationId xmlns:p14="http://schemas.microsoft.com/office/powerpoint/2010/main" val="25070624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D93EB-FE0B-C71D-359D-020202AB6CB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13D51CF5-BDA8-F06B-DDED-78D2B79CAD9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47AD122-3F5A-8EF6-CD4A-4010B0E82A19}"/>
              </a:ext>
            </a:extLst>
          </p:cNvPr>
          <p:cNvSpPr>
            <a:spLocks noGrp="1"/>
          </p:cNvSpPr>
          <p:nvPr>
            <p:ph type="dt" sz="half" idx="10"/>
          </p:nvPr>
        </p:nvSpPr>
        <p:spPr/>
        <p:txBody>
          <a:bodyPr/>
          <a:lstStyle/>
          <a:p>
            <a:fld id="{E87A37DD-A9D5-40C2-9A8B-37A3AA39EBD0}" type="datetime1">
              <a:rPr lang="en-US" smtClean="0"/>
              <a:t>4/15/2025</a:t>
            </a:fld>
            <a:endParaRPr lang="en-US" dirty="0"/>
          </a:p>
        </p:txBody>
      </p:sp>
      <p:sp>
        <p:nvSpPr>
          <p:cNvPr id="5" name="Footer Placeholder 4">
            <a:extLst>
              <a:ext uri="{FF2B5EF4-FFF2-40B4-BE49-F238E27FC236}">
                <a16:creationId xmlns:a16="http://schemas.microsoft.com/office/drawing/2014/main" id="{8B27F7B4-B3D8-9D96-5609-747CDA83091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E601F86-8172-E22B-BAC4-89B6A476B516}"/>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4103474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0012D9B-2519-2370-9618-5A78F1460950}"/>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7F5FA782-8FAC-9BF4-3851-96B499B509BD}"/>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C905723-94EA-4607-CD56-8E156697B902}"/>
              </a:ext>
            </a:extLst>
          </p:cNvPr>
          <p:cNvSpPr>
            <a:spLocks noGrp="1"/>
          </p:cNvSpPr>
          <p:nvPr>
            <p:ph type="dt" sz="half" idx="10"/>
          </p:nvPr>
        </p:nvSpPr>
        <p:spPr/>
        <p:txBody>
          <a:bodyPr/>
          <a:lstStyle/>
          <a:p>
            <a:fld id="{3D2F7E33-C7DA-43FF-993B-E268229C2826}" type="datetime1">
              <a:rPr lang="en-US" smtClean="0"/>
              <a:t>4/15/2025</a:t>
            </a:fld>
            <a:endParaRPr lang="en-US" dirty="0"/>
          </a:p>
        </p:txBody>
      </p:sp>
      <p:sp>
        <p:nvSpPr>
          <p:cNvPr id="5" name="Footer Placeholder 4">
            <a:extLst>
              <a:ext uri="{FF2B5EF4-FFF2-40B4-BE49-F238E27FC236}">
                <a16:creationId xmlns:a16="http://schemas.microsoft.com/office/drawing/2014/main" id="{614EC165-2CB5-44B8-D4EA-C35F2D07CA7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883AE40-C3D4-80C5-F262-98A62D94EC62}"/>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9334964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A3E2561-6632-0763-5EF6-4DF53D7A0A75}"/>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59A38F9B-93A4-3734-32DF-8E5A84C0257D}"/>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2" name="Date Placeholder 1">
            <a:extLst>
              <a:ext uri="{FF2B5EF4-FFF2-40B4-BE49-F238E27FC236}">
                <a16:creationId xmlns:a16="http://schemas.microsoft.com/office/drawing/2014/main" id="{1CE78EF3-DF40-3358-3F3F-0FDB3FF25E3E}"/>
              </a:ext>
            </a:extLst>
          </p:cNvPr>
          <p:cNvSpPr>
            <a:spLocks noGrp="1"/>
          </p:cNvSpPr>
          <p:nvPr>
            <p:ph type="dt" sz="half" idx="10"/>
          </p:nvPr>
        </p:nvSpPr>
        <p:spPr/>
        <p:txBody>
          <a:bodyPr/>
          <a:lstStyle/>
          <a:p>
            <a:fld id="{04C60712-B230-4DEA-9451-FCE410B14376}" type="datetime1">
              <a:rPr lang="en-US" smtClean="0"/>
              <a:t>4/15/2025</a:t>
            </a:fld>
            <a:endParaRPr lang="en-US" dirty="0"/>
          </a:p>
        </p:txBody>
      </p:sp>
      <p:sp>
        <p:nvSpPr>
          <p:cNvPr id="5" name="Footer Placeholder 4">
            <a:extLst>
              <a:ext uri="{FF2B5EF4-FFF2-40B4-BE49-F238E27FC236}">
                <a16:creationId xmlns:a16="http://schemas.microsoft.com/office/drawing/2014/main" id="{6CB56E7D-3C86-7A80-EC89-32E3B17DCCA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1DB720D-4684-C478-B752-9D67339868EC}"/>
              </a:ext>
            </a:extLst>
          </p:cNvPr>
          <p:cNvSpPr>
            <a:spLocks noGrp="1"/>
          </p:cNvSpPr>
          <p:nvPr>
            <p:ph type="sldNum" sz="quarter" idx="12"/>
          </p:nvPr>
        </p:nvSpPr>
        <p:spPr/>
        <p:txBody>
          <a:bodyPr/>
          <a:lstStyle/>
          <a:p>
            <a:fld id="{48F63A3B-78C7-47BE-AE5E-E10140E04643}" type="slidenum">
              <a:rPr lang="en-US" smtClean="0"/>
              <a:t>‹#›</a:t>
            </a:fld>
            <a:endParaRPr lang="en-US" dirty="0"/>
          </a:p>
        </p:txBody>
      </p:sp>
      <p:sp>
        <p:nvSpPr>
          <p:cNvPr id="7" name="Title 6">
            <a:extLst>
              <a:ext uri="{FF2B5EF4-FFF2-40B4-BE49-F238E27FC236}">
                <a16:creationId xmlns:a16="http://schemas.microsoft.com/office/drawing/2014/main" id="{86DC1684-6803-8898-51BD-261664D8D87B}"/>
              </a:ext>
            </a:extLst>
          </p:cNvPr>
          <p:cNvSpPr>
            <a:spLocks noGrp="1"/>
          </p:cNvSpPr>
          <p:nvPr>
            <p:ph type="title"/>
          </p:nvPr>
        </p:nvSpPr>
        <p:spPr/>
        <p:txBody>
          <a:bodyPr/>
          <a:lstStyle/>
          <a:p>
            <a:r>
              <a:rPr lang="en-US"/>
              <a:t>Click to edit Master title style</a:t>
            </a:r>
            <a:endParaRPr lang="en-IN"/>
          </a:p>
        </p:txBody>
      </p:sp>
    </p:spTree>
    <p:extLst>
      <p:ext uri="{BB962C8B-B14F-4D97-AF65-F5344CB8AC3E}">
        <p14:creationId xmlns:p14="http://schemas.microsoft.com/office/powerpoint/2010/main" val="23457445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904E3D2-3FC9-45CA-5405-3756935E6253}"/>
              </a:ext>
            </a:extLst>
          </p:cNvPr>
          <p:cNvSpPr>
            <a:spLocks noGrp="1"/>
          </p:cNvSpPr>
          <p:nvPr>
            <p:ph type="dt" sz="half" idx="10"/>
          </p:nvPr>
        </p:nvSpPr>
        <p:spPr/>
        <p:txBody>
          <a:bodyPr/>
          <a:lstStyle/>
          <a:p>
            <a:fld id="{5E5B28F7-AAD9-413B-B5A4-D1D758168A87}" type="datetime1">
              <a:rPr lang="en-US" smtClean="0"/>
              <a:t>4/15/2025</a:t>
            </a:fld>
            <a:endParaRPr lang="en-US" dirty="0"/>
          </a:p>
        </p:txBody>
      </p:sp>
      <p:sp>
        <p:nvSpPr>
          <p:cNvPr id="3" name="Footer Placeholder 2">
            <a:extLst>
              <a:ext uri="{FF2B5EF4-FFF2-40B4-BE49-F238E27FC236}">
                <a16:creationId xmlns:a16="http://schemas.microsoft.com/office/drawing/2014/main" id="{421D6315-3FC6-B82C-3B52-3C48BB7EB752}"/>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2C9BA60F-675A-20B3-2B6F-0A43122B5885}"/>
              </a:ext>
            </a:extLst>
          </p:cNvPr>
          <p:cNvSpPr>
            <a:spLocks noGrp="1"/>
          </p:cNvSpPr>
          <p:nvPr>
            <p:ph type="sldNum" sz="quarter" idx="12"/>
          </p:nvPr>
        </p:nvSpPr>
        <p:spPr/>
        <p:txBody>
          <a:bodyPr/>
          <a:lstStyle/>
          <a:p>
            <a:fld id="{F633090A-E985-4837-A97A-059404DB2C46}" type="slidenum">
              <a:rPr lang="en-US" smtClean="0"/>
              <a:t>‹#›</a:t>
            </a:fld>
            <a:endParaRPr lang="en-US" dirty="0"/>
          </a:p>
        </p:txBody>
      </p:sp>
      <p:sp>
        <p:nvSpPr>
          <p:cNvPr id="6" name="Text Placeholder 5">
            <a:extLst>
              <a:ext uri="{FF2B5EF4-FFF2-40B4-BE49-F238E27FC236}">
                <a16:creationId xmlns:a16="http://schemas.microsoft.com/office/drawing/2014/main" id="{1BC69148-CBA1-4D1A-A59E-437734798555}"/>
              </a:ext>
            </a:extLst>
          </p:cNvPr>
          <p:cNvSpPr>
            <a:spLocks noGrp="1"/>
          </p:cNvSpPr>
          <p:nvPr>
            <p:ph type="body" sz="quarter" idx="13"/>
          </p:nvPr>
        </p:nvSpPr>
        <p:spPr>
          <a:xfrm>
            <a:off x="7848600" y="6721475"/>
            <a:ext cx="9144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1388941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0B12A-901C-2892-A93F-2E4D4EFD7A76}"/>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B3DE06C-35E9-7ADD-BAAD-09CE8DE82A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49C03EB-43A3-E600-0BF2-701BF6FDAC1D}"/>
              </a:ext>
            </a:extLst>
          </p:cNvPr>
          <p:cNvSpPr>
            <a:spLocks noGrp="1"/>
          </p:cNvSpPr>
          <p:nvPr>
            <p:ph type="dt" sz="half" idx="10"/>
          </p:nvPr>
        </p:nvSpPr>
        <p:spPr/>
        <p:txBody>
          <a:bodyPr/>
          <a:lstStyle/>
          <a:p>
            <a:fld id="{05ACEAAB-7FA1-4B71-A294-71F9F29993A8}" type="datetime1">
              <a:rPr lang="en-US" smtClean="0"/>
              <a:t>4/15/2025</a:t>
            </a:fld>
            <a:endParaRPr lang="en-US" dirty="0"/>
          </a:p>
        </p:txBody>
      </p:sp>
      <p:sp>
        <p:nvSpPr>
          <p:cNvPr id="5" name="Footer Placeholder 4">
            <a:extLst>
              <a:ext uri="{FF2B5EF4-FFF2-40B4-BE49-F238E27FC236}">
                <a16:creationId xmlns:a16="http://schemas.microsoft.com/office/drawing/2014/main" id="{05ED00BC-0290-17B2-774D-42CE2DE6AEF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4953932-7BE6-2B6D-55B4-9F9BA2629E72}"/>
              </a:ext>
            </a:extLst>
          </p:cNvPr>
          <p:cNvSpPr>
            <a:spLocks noGrp="1"/>
          </p:cNvSpPr>
          <p:nvPr>
            <p:ph type="sldNum" sz="quarter" idx="12"/>
          </p:nvPr>
        </p:nvSpPr>
        <p:spPr/>
        <p:txBody>
          <a:bodyPr/>
          <a:lstStyle/>
          <a:p>
            <a:fld id="{F633090A-E985-4837-A97A-059404DB2C46}" type="slidenum">
              <a:rPr lang="en-US" smtClean="0"/>
              <a:t>‹#›</a:t>
            </a:fld>
            <a:endParaRPr lang="en-US" dirty="0"/>
          </a:p>
        </p:txBody>
      </p:sp>
      <p:sp>
        <p:nvSpPr>
          <p:cNvPr id="7" name="Rectangle 6">
            <a:extLst>
              <a:ext uri="{FF2B5EF4-FFF2-40B4-BE49-F238E27FC236}">
                <a16:creationId xmlns:a16="http://schemas.microsoft.com/office/drawing/2014/main" id="{46CB751B-81A2-1B10-A22A-04D62594BFE9}"/>
              </a:ext>
            </a:extLst>
          </p:cNvPr>
          <p:cNvSpPr/>
          <p:nvPr userDrawn="1"/>
        </p:nvSpPr>
        <p:spPr>
          <a:xfrm>
            <a:off x="0" y="6590348"/>
            <a:ext cx="9144000" cy="2676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66" dirty="0"/>
              <a:t>Competent People. Smarter Work Systems. Exceptional Customer Interactions.</a:t>
            </a:r>
          </a:p>
        </p:txBody>
      </p:sp>
    </p:spTree>
    <p:extLst>
      <p:ext uri="{BB962C8B-B14F-4D97-AF65-F5344CB8AC3E}">
        <p14:creationId xmlns:p14="http://schemas.microsoft.com/office/powerpoint/2010/main" val="3173828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CC1E4-0A85-251F-06DA-1B175450D2C8}"/>
              </a:ext>
            </a:extLst>
          </p:cNvPr>
          <p:cNvSpPr>
            <a:spLocks noGrp="1"/>
          </p:cNvSpPr>
          <p:nvPr>
            <p:ph type="title"/>
          </p:nvPr>
        </p:nvSpPr>
        <p:spPr>
          <a:xfrm>
            <a:off x="623888" y="1709738"/>
            <a:ext cx="7886700" cy="2852737"/>
          </a:xfrm>
        </p:spPr>
        <p:txBody>
          <a:bodyPr anchor="b"/>
          <a:lstStyle>
            <a:lvl1pPr>
              <a:defRPr sz="45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D3B9C2B3-6ADB-DAB6-0AFC-C0E9A4569AB4}"/>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886" indent="0">
              <a:buNone/>
              <a:defRPr sz="1500">
                <a:solidFill>
                  <a:schemeClr val="tx1">
                    <a:tint val="75000"/>
                  </a:schemeClr>
                </a:solidFill>
              </a:defRPr>
            </a:lvl2pPr>
            <a:lvl3pPr marL="685772" indent="0">
              <a:buNone/>
              <a:defRPr sz="1350">
                <a:solidFill>
                  <a:schemeClr val="tx1">
                    <a:tint val="75000"/>
                  </a:schemeClr>
                </a:solidFill>
              </a:defRPr>
            </a:lvl3pPr>
            <a:lvl4pPr marL="1028657" indent="0">
              <a:buNone/>
              <a:defRPr sz="1200">
                <a:solidFill>
                  <a:schemeClr val="tx1">
                    <a:tint val="75000"/>
                  </a:schemeClr>
                </a:solidFill>
              </a:defRPr>
            </a:lvl4pPr>
            <a:lvl5pPr marL="1371543" indent="0">
              <a:buNone/>
              <a:defRPr sz="1200">
                <a:solidFill>
                  <a:schemeClr val="tx1">
                    <a:tint val="75000"/>
                  </a:schemeClr>
                </a:solidFill>
              </a:defRPr>
            </a:lvl5pPr>
            <a:lvl6pPr marL="1714428" indent="0">
              <a:buNone/>
              <a:defRPr sz="1200">
                <a:solidFill>
                  <a:schemeClr val="tx1">
                    <a:tint val="75000"/>
                  </a:schemeClr>
                </a:solidFill>
              </a:defRPr>
            </a:lvl6pPr>
            <a:lvl7pPr marL="2057314" indent="0">
              <a:buNone/>
              <a:defRPr sz="1200">
                <a:solidFill>
                  <a:schemeClr val="tx1">
                    <a:tint val="75000"/>
                  </a:schemeClr>
                </a:solidFill>
              </a:defRPr>
            </a:lvl7pPr>
            <a:lvl8pPr marL="2400199" indent="0">
              <a:buNone/>
              <a:defRPr sz="1200">
                <a:solidFill>
                  <a:schemeClr val="tx1">
                    <a:tint val="75000"/>
                  </a:schemeClr>
                </a:solidFill>
              </a:defRPr>
            </a:lvl8pPr>
            <a:lvl9pPr marL="2743085"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F026D38-BA60-461A-9FBA-84FA8D136A0C}"/>
              </a:ext>
            </a:extLst>
          </p:cNvPr>
          <p:cNvSpPr>
            <a:spLocks noGrp="1"/>
          </p:cNvSpPr>
          <p:nvPr>
            <p:ph type="dt" sz="half" idx="10"/>
          </p:nvPr>
        </p:nvSpPr>
        <p:spPr/>
        <p:txBody>
          <a:bodyPr/>
          <a:lstStyle/>
          <a:p>
            <a:fld id="{7B95E410-29D6-41F3-9438-0DC883A1DA34}" type="datetime1">
              <a:rPr lang="en-US" smtClean="0"/>
              <a:t>4/15/2025</a:t>
            </a:fld>
            <a:endParaRPr lang="en-US" dirty="0"/>
          </a:p>
        </p:txBody>
      </p:sp>
      <p:sp>
        <p:nvSpPr>
          <p:cNvPr id="5" name="Footer Placeholder 4">
            <a:extLst>
              <a:ext uri="{FF2B5EF4-FFF2-40B4-BE49-F238E27FC236}">
                <a16:creationId xmlns:a16="http://schemas.microsoft.com/office/drawing/2014/main" id="{5265B0B0-A4D4-F1EA-53B3-654C514D25F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297797C-283E-D5AC-FCEE-A85DECCC613C}"/>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7068505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EFC91-7F4B-97D4-6386-E9C78DD90BC7}"/>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824CA9DA-FBDD-4A7F-0324-567F307B0BE3}"/>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8125FBEE-C1B9-8970-9527-53E56544191F}"/>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753BDE79-987C-BB10-65B5-A215C8939D41}"/>
              </a:ext>
            </a:extLst>
          </p:cNvPr>
          <p:cNvSpPr>
            <a:spLocks noGrp="1"/>
          </p:cNvSpPr>
          <p:nvPr>
            <p:ph type="dt" sz="half" idx="10"/>
          </p:nvPr>
        </p:nvSpPr>
        <p:spPr/>
        <p:txBody>
          <a:bodyPr/>
          <a:lstStyle/>
          <a:p>
            <a:fld id="{EACECF8C-0816-48F0-AAA7-1D110DCFD295}" type="datetime1">
              <a:rPr lang="en-US" smtClean="0"/>
              <a:t>4/15/2025</a:t>
            </a:fld>
            <a:endParaRPr lang="en-US" dirty="0"/>
          </a:p>
        </p:txBody>
      </p:sp>
      <p:sp>
        <p:nvSpPr>
          <p:cNvPr id="6" name="Footer Placeholder 5">
            <a:extLst>
              <a:ext uri="{FF2B5EF4-FFF2-40B4-BE49-F238E27FC236}">
                <a16:creationId xmlns:a16="http://schemas.microsoft.com/office/drawing/2014/main" id="{6E12360F-7C31-C1B7-41AA-D20577C71FF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B09AD67-0F17-142F-5DD6-D3D87DE3A7D3}"/>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2590678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28F4D-38F9-48D6-7A32-D93A9E579379}"/>
              </a:ext>
            </a:extLst>
          </p:cNvPr>
          <p:cNvSpPr>
            <a:spLocks noGrp="1"/>
          </p:cNvSpPr>
          <p:nvPr>
            <p:ph type="title"/>
          </p:nvPr>
        </p:nvSpPr>
        <p:spPr>
          <a:xfrm>
            <a:off x="629841" y="365126"/>
            <a:ext cx="78867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222D81E-0F85-E305-FC65-3ACB88514582}"/>
              </a:ext>
            </a:extLst>
          </p:cNvPr>
          <p:cNvSpPr>
            <a:spLocks noGrp="1"/>
          </p:cNvSpPr>
          <p:nvPr>
            <p:ph type="body" idx="1"/>
          </p:nvPr>
        </p:nvSpPr>
        <p:spPr>
          <a:xfrm>
            <a:off x="629842" y="1681164"/>
            <a:ext cx="3868341" cy="823912"/>
          </a:xfrm>
        </p:spPr>
        <p:txBody>
          <a:bodyPr anchor="b"/>
          <a:lstStyle>
            <a:lvl1pPr marL="0" indent="0">
              <a:buNone/>
              <a:defRPr sz="1800" b="1"/>
            </a:lvl1pPr>
            <a:lvl2pPr marL="342886" indent="0">
              <a:buNone/>
              <a:defRPr sz="1500" b="1"/>
            </a:lvl2pPr>
            <a:lvl3pPr marL="685772" indent="0">
              <a:buNone/>
              <a:defRPr sz="1350" b="1"/>
            </a:lvl3pPr>
            <a:lvl4pPr marL="1028657" indent="0">
              <a:buNone/>
              <a:defRPr sz="1200" b="1"/>
            </a:lvl4pPr>
            <a:lvl5pPr marL="1371543" indent="0">
              <a:buNone/>
              <a:defRPr sz="1200" b="1"/>
            </a:lvl5pPr>
            <a:lvl6pPr marL="1714428" indent="0">
              <a:buNone/>
              <a:defRPr sz="1200" b="1"/>
            </a:lvl6pPr>
            <a:lvl7pPr marL="2057314" indent="0">
              <a:buNone/>
              <a:defRPr sz="1200" b="1"/>
            </a:lvl7pPr>
            <a:lvl8pPr marL="2400199" indent="0">
              <a:buNone/>
              <a:defRPr sz="1200" b="1"/>
            </a:lvl8pPr>
            <a:lvl9pPr marL="2743085"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D228691-7062-5603-3B52-59EDC9EFECAA}"/>
              </a:ext>
            </a:extLst>
          </p:cNvPr>
          <p:cNvSpPr>
            <a:spLocks noGrp="1"/>
          </p:cNvSpPr>
          <p:nvPr>
            <p:ph sz="half" idx="2"/>
          </p:nvPr>
        </p:nvSpPr>
        <p:spPr>
          <a:xfrm>
            <a:off x="629842" y="2505076"/>
            <a:ext cx="386834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1CC8348A-8B7D-0DA0-7890-15E9BD589E2A}"/>
              </a:ext>
            </a:extLst>
          </p:cNvPr>
          <p:cNvSpPr>
            <a:spLocks noGrp="1"/>
          </p:cNvSpPr>
          <p:nvPr>
            <p:ph type="body" sz="quarter" idx="3"/>
          </p:nvPr>
        </p:nvSpPr>
        <p:spPr>
          <a:xfrm>
            <a:off x="4629150" y="1681164"/>
            <a:ext cx="3887391" cy="823912"/>
          </a:xfrm>
        </p:spPr>
        <p:txBody>
          <a:bodyPr anchor="b"/>
          <a:lstStyle>
            <a:lvl1pPr marL="0" indent="0">
              <a:buNone/>
              <a:defRPr sz="1800" b="1"/>
            </a:lvl1pPr>
            <a:lvl2pPr marL="342886" indent="0">
              <a:buNone/>
              <a:defRPr sz="1500" b="1"/>
            </a:lvl2pPr>
            <a:lvl3pPr marL="685772" indent="0">
              <a:buNone/>
              <a:defRPr sz="1350" b="1"/>
            </a:lvl3pPr>
            <a:lvl4pPr marL="1028657" indent="0">
              <a:buNone/>
              <a:defRPr sz="1200" b="1"/>
            </a:lvl4pPr>
            <a:lvl5pPr marL="1371543" indent="0">
              <a:buNone/>
              <a:defRPr sz="1200" b="1"/>
            </a:lvl5pPr>
            <a:lvl6pPr marL="1714428" indent="0">
              <a:buNone/>
              <a:defRPr sz="1200" b="1"/>
            </a:lvl6pPr>
            <a:lvl7pPr marL="2057314" indent="0">
              <a:buNone/>
              <a:defRPr sz="1200" b="1"/>
            </a:lvl7pPr>
            <a:lvl8pPr marL="2400199" indent="0">
              <a:buNone/>
              <a:defRPr sz="1200" b="1"/>
            </a:lvl8pPr>
            <a:lvl9pPr marL="2743085"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838EE2A0-EB6C-59E3-6937-FD8C453F7FDD}"/>
              </a:ext>
            </a:extLst>
          </p:cNvPr>
          <p:cNvSpPr>
            <a:spLocks noGrp="1"/>
          </p:cNvSpPr>
          <p:nvPr>
            <p:ph sz="quarter" idx="4"/>
          </p:nvPr>
        </p:nvSpPr>
        <p:spPr>
          <a:xfrm>
            <a:off x="4629150" y="2505076"/>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7060D67F-F00D-1EFD-AA0F-083FF9217E60}"/>
              </a:ext>
            </a:extLst>
          </p:cNvPr>
          <p:cNvSpPr>
            <a:spLocks noGrp="1"/>
          </p:cNvSpPr>
          <p:nvPr>
            <p:ph type="dt" sz="half" idx="10"/>
          </p:nvPr>
        </p:nvSpPr>
        <p:spPr/>
        <p:txBody>
          <a:bodyPr/>
          <a:lstStyle/>
          <a:p>
            <a:fld id="{8EC6B9C4-30FC-4013-9F7E-8704446F5AC8}" type="datetime1">
              <a:rPr lang="en-US" smtClean="0"/>
              <a:t>4/15/2025</a:t>
            </a:fld>
            <a:endParaRPr lang="en-US" dirty="0"/>
          </a:p>
        </p:txBody>
      </p:sp>
      <p:sp>
        <p:nvSpPr>
          <p:cNvPr id="8" name="Footer Placeholder 7">
            <a:extLst>
              <a:ext uri="{FF2B5EF4-FFF2-40B4-BE49-F238E27FC236}">
                <a16:creationId xmlns:a16="http://schemas.microsoft.com/office/drawing/2014/main" id="{6A5FBCD6-7A10-7155-294A-664C9761A0C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A073C319-53F9-6482-686B-AA37651D5A54}"/>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25837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18E74-A7B4-63C6-910F-0EB7C167D899}"/>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57EE7FF2-8167-C0E0-2E3C-BCF2153023E4}"/>
              </a:ext>
            </a:extLst>
          </p:cNvPr>
          <p:cNvSpPr>
            <a:spLocks noGrp="1"/>
          </p:cNvSpPr>
          <p:nvPr>
            <p:ph type="dt" sz="half" idx="10"/>
          </p:nvPr>
        </p:nvSpPr>
        <p:spPr/>
        <p:txBody>
          <a:bodyPr/>
          <a:lstStyle/>
          <a:p>
            <a:fld id="{0625AE3E-06C0-427F-BD70-63D9A6962959}" type="datetime1">
              <a:rPr lang="en-US" smtClean="0"/>
              <a:t>4/15/2025</a:t>
            </a:fld>
            <a:endParaRPr lang="en-US" dirty="0"/>
          </a:p>
        </p:txBody>
      </p:sp>
      <p:sp>
        <p:nvSpPr>
          <p:cNvPr id="4" name="Footer Placeholder 3">
            <a:extLst>
              <a:ext uri="{FF2B5EF4-FFF2-40B4-BE49-F238E27FC236}">
                <a16:creationId xmlns:a16="http://schemas.microsoft.com/office/drawing/2014/main" id="{14487C8F-2D72-74F0-2A49-B5446A17BA6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E018303B-1F2C-EE01-CA8A-CE8AD3499B2D}"/>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4053681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904E3D2-3FC9-45CA-5405-3756935E6253}"/>
              </a:ext>
            </a:extLst>
          </p:cNvPr>
          <p:cNvSpPr>
            <a:spLocks noGrp="1"/>
          </p:cNvSpPr>
          <p:nvPr>
            <p:ph type="dt" sz="half" idx="10"/>
          </p:nvPr>
        </p:nvSpPr>
        <p:spPr/>
        <p:txBody>
          <a:bodyPr/>
          <a:lstStyle/>
          <a:p>
            <a:fld id="{72328FC6-51CC-445F-A6CA-531825F0136F}" type="datetime1">
              <a:rPr lang="en-US" smtClean="0"/>
              <a:t>4/15/2025</a:t>
            </a:fld>
            <a:endParaRPr lang="en-US" dirty="0"/>
          </a:p>
        </p:txBody>
      </p:sp>
      <p:sp>
        <p:nvSpPr>
          <p:cNvPr id="3" name="Footer Placeholder 2">
            <a:extLst>
              <a:ext uri="{FF2B5EF4-FFF2-40B4-BE49-F238E27FC236}">
                <a16:creationId xmlns:a16="http://schemas.microsoft.com/office/drawing/2014/main" id="{421D6315-3FC6-B82C-3B52-3C48BB7EB752}"/>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2C9BA60F-675A-20B3-2B6F-0A43122B5885}"/>
              </a:ext>
            </a:extLst>
          </p:cNvPr>
          <p:cNvSpPr>
            <a:spLocks noGrp="1"/>
          </p:cNvSpPr>
          <p:nvPr>
            <p:ph type="sldNum" sz="quarter" idx="12"/>
          </p:nvPr>
        </p:nvSpPr>
        <p:spPr/>
        <p:txBody>
          <a:bodyPr/>
          <a:lstStyle/>
          <a:p>
            <a:fld id="{F633090A-E985-4837-A97A-059404DB2C46}" type="slidenum">
              <a:rPr lang="en-US" smtClean="0"/>
              <a:t>‹#›</a:t>
            </a:fld>
            <a:endParaRPr lang="en-US" dirty="0"/>
          </a:p>
        </p:txBody>
      </p:sp>
    </p:spTree>
    <p:extLst>
      <p:ext uri="{BB962C8B-B14F-4D97-AF65-F5344CB8AC3E}">
        <p14:creationId xmlns:p14="http://schemas.microsoft.com/office/powerpoint/2010/main" val="2104818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52E61-A3EF-9E42-0B1F-FEEB39FC8A47}"/>
              </a:ext>
            </a:extLst>
          </p:cNvPr>
          <p:cNvSpPr>
            <a:spLocks noGrp="1"/>
          </p:cNvSpPr>
          <p:nvPr>
            <p:ph type="title"/>
          </p:nvPr>
        </p:nvSpPr>
        <p:spPr>
          <a:xfrm>
            <a:off x="629842" y="457200"/>
            <a:ext cx="2949177" cy="1600200"/>
          </a:xfrm>
        </p:spPr>
        <p:txBody>
          <a:bodyPr anchor="b"/>
          <a:lstStyle>
            <a:lvl1pPr>
              <a:defRPr sz="24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0226DAE6-A658-B199-5AF3-0752845629DA}"/>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9BAA3195-9281-E99A-EBB0-798D3CCE348E}"/>
              </a:ext>
            </a:extLst>
          </p:cNvPr>
          <p:cNvSpPr>
            <a:spLocks noGrp="1"/>
          </p:cNvSpPr>
          <p:nvPr>
            <p:ph type="body" sz="half" idx="2"/>
          </p:nvPr>
        </p:nvSpPr>
        <p:spPr>
          <a:xfrm>
            <a:off x="629842" y="2057400"/>
            <a:ext cx="2949177" cy="3811588"/>
          </a:xfrm>
        </p:spPr>
        <p:txBody>
          <a:bodyPr/>
          <a:lstStyle>
            <a:lvl1pPr marL="0" indent="0">
              <a:buNone/>
              <a:defRPr sz="1200"/>
            </a:lvl1pPr>
            <a:lvl2pPr marL="342886" indent="0">
              <a:buNone/>
              <a:defRPr sz="1050"/>
            </a:lvl2pPr>
            <a:lvl3pPr marL="685772" indent="0">
              <a:buNone/>
              <a:defRPr sz="900"/>
            </a:lvl3pPr>
            <a:lvl4pPr marL="1028657" indent="0">
              <a:buNone/>
              <a:defRPr sz="750"/>
            </a:lvl4pPr>
            <a:lvl5pPr marL="1371543" indent="0">
              <a:buNone/>
              <a:defRPr sz="750"/>
            </a:lvl5pPr>
            <a:lvl6pPr marL="1714428" indent="0">
              <a:buNone/>
              <a:defRPr sz="750"/>
            </a:lvl6pPr>
            <a:lvl7pPr marL="2057314" indent="0">
              <a:buNone/>
              <a:defRPr sz="750"/>
            </a:lvl7pPr>
            <a:lvl8pPr marL="2400199" indent="0">
              <a:buNone/>
              <a:defRPr sz="750"/>
            </a:lvl8pPr>
            <a:lvl9pPr marL="2743085"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08148ABA-53B3-DCBD-4767-D8ADAC88C849}"/>
              </a:ext>
            </a:extLst>
          </p:cNvPr>
          <p:cNvSpPr>
            <a:spLocks noGrp="1"/>
          </p:cNvSpPr>
          <p:nvPr>
            <p:ph type="dt" sz="half" idx="10"/>
          </p:nvPr>
        </p:nvSpPr>
        <p:spPr/>
        <p:txBody>
          <a:bodyPr/>
          <a:lstStyle/>
          <a:p>
            <a:fld id="{4C5B3D67-9A46-48D4-A9F0-D092752CB0F9}" type="datetime1">
              <a:rPr lang="en-US" smtClean="0"/>
              <a:t>4/15/2025</a:t>
            </a:fld>
            <a:endParaRPr lang="en-US" dirty="0"/>
          </a:p>
        </p:txBody>
      </p:sp>
      <p:sp>
        <p:nvSpPr>
          <p:cNvPr id="6" name="Footer Placeholder 5">
            <a:extLst>
              <a:ext uri="{FF2B5EF4-FFF2-40B4-BE49-F238E27FC236}">
                <a16:creationId xmlns:a16="http://schemas.microsoft.com/office/drawing/2014/main" id="{0F5DA508-8A5D-A6B9-3D5A-C4E7D909628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E7382A1-DB76-57DB-1065-889E085177B1}"/>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234896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AB7A7-7422-58BE-BBA5-188FAC2D54B5}"/>
              </a:ext>
            </a:extLst>
          </p:cNvPr>
          <p:cNvSpPr>
            <a:spLocks noGrp="1"/>
          </p:cNvSpPr>
          <p:nvPr>
            <p:ph type="title"/>
          </p:nvPr>
        </p:nvSpPr>
        <p:spPr>
          <a:xfrm>
            <a:off x="629842" y="457200"/>
            <a:ext cx="2949177" cy="1600200"/>
          </a:xfrm>
        </p:spPr>
        <p:txBody>
          <a:bodyPr anchor="b"/>
          <a:lstStyle>
            <a:lvl1pPr>
              <a:defRPr sz="24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97B95EEB-20B8-D72B-50B2-C9D4F44E2A2E}"/>
              </a:ext>
            </a:extLst>
          </p:cNvPr>
          <p:cNvSpPr>
            <a:spLocks noGrp="1"/>
          </p:cNvSpPr>
          <p:nvPr>
            <p:ph type="pic" idx="1"/>
          </p:nvPr>
        </p:nvSpPr>
        <p:spPr>
          <a:xfrm>
            <a:off x="3887391" y="987426"/>
            <a:ext cx="4629150" cy="4873625"/>
          </a:xfrm>
        </p:spPr>
        <p:txBody>
          <a:bodyPr/>
          <a:lstStyle>
            <a:lvl1pPr marL="0" indent="0">
              <a:buNone/>
              <a:defRPr sz="2400"/>
            </a:lvl1pPr>
            <a:lvl2pPr marL="342886" indent="0">
              <a:buNone/>
              <a:defRPr sz="2100"/>
            </a:lvl2pPr>
            <a:lvl3pPr marL="685772" indent="0">
              <a:buNone/>
              <a:defRPr sz="1800"/>
            </a:lvl3pPr>
            <a:lvl4pPr marL="1028657" indent="0">
              <a:buNone/>
              <a:defRPr sz="1500"/>
            </a:lvl4pPr>
            <a:lvl5pPr marL="1371543" indent="0">
              <a:buNone/>
              <a:defRPr sz="1500"/>
            </a:lvl5pPr>
            <a:lvl6pPr marL="1714428" indent="0">
              <a:buNone/>
              <a:defRPr sz="1500"/>
            </a:lvl6pPr>
            <a:lvl7pPr marL="2057314" indent="0">
              <a:buNone/>
              <a:defRPr sz="1500"/>
            </a:lvl7pPr>
            <a:lvl8pPr marL="2400199" indent="0">
              <a:buNone/>
              <a:defRPr sz="1500"/>
            </a:lvl8pPr>
            <a:lvl9pPr marL="2743085" indent="0">
              <a:buNone/>
              <a:defRPr sz="1500"/>
            </a:lvl9pPr>
          </a:lstStyle>
          <a:p>
            <a:endParaRPr lang="en-IN" dirty="0"/>
          </a:p>
        </p:txBody>
      </p:sp>
      <p:sp>
        <p:nvSpPr>
          <p:cNvPr id="4" name="Text Placeholder 3">
            <a:extLst>
              <a:ext uri="{FF2B5EF4-FFF2-40B4-BE49-F238E27FC236}">
                <a16:creationId xmlns:a16="http://schemas.microsoft.com/office/drawing/2014/main" id="{55A12144-859E-A31E-3325-FC6AABD73FD3}"/>
              </a:ext>
            </a:extLst>
          </p:cNvPr>
          <p:cNvSpPr>
            <a:spLocks noGrp="1"/>
          </p:cNvSpPr>
          <p:nvPr>
            <p:ph type="body" sz="half" idx="2"/>
          </p:nvPr>
        </p:nvSpPr>
        <p:spPr>
          <a:xfrm>
            <a:off x="629842" y="2057400"/>
            <a:ext cx="2949177" cy="3811588"/>
          </a:xfrm>
        </p:spPr>
        <p:txBody>
          <a:bodyPr/>
          <a:lstStyle>
            <a:lvl1pPr marL="0" indent="0">
              <a:buNone/>
              <a:defRPr sz="1200"/>
            </a:lvl1pPr>
            <a:lvl2pPr marL="342886" indent="0">
              <a:buNone/>
              <a:defRPr sz="1050"/>
            </a:lvl2pPr>
            <a:lvl3pPr marL="685772" indent="0">
              <a:buNone/>
              <a:defRPr sz="900"/>
            </a:lvl3pPr>
            <a:lvl4pPr marL="1028657" indent="0">
              <a:buNone/>
              <a:defRPr sz="750"/>
            </a:lvl4pPr>
            <a:lvl5pPr marL="1371543" indent="0">
              <a:buNone/>
              <a:defRPr sz="750"/>
            </a:lvl5pPr>
            <a:lvl6pPr marL="1714428" indent="0">
              <a:buNone/>
              <a:defRPr sz="750"/>
            </a:lvl6pPr>
            <a:lvl7pPr marL="2057314" indent="0">
              <a:buNone/>
              <a:defRPr sz="750"/>
            </a:lvl7pPr>
            <a:lvl8pPr marL="2400199" indent="0">
              <a:buNone/>
              <a:defRPr sz="750"/>
            </a:lvl8pPr>
            <a:lvl9pPr marL="2743085"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921FB938-8E4B-F29A-5825-82330C84F9AF}"/>
              </a:ext>
            </a:extLst>
          </p:cNvPr>
          <p:cNvSpPr>
            <a:spLocks noGrp="1"/>
          </p:cNvSpPr>
          <p:nvPr>
            <p:ph type="dt" sz="half" idx="10"/>
          </p:nvPr>
        </p:nvSpPr>
        <p:spPr/>
        <p:txBody>
          <a:bodyPr/>
          <a:lstStyle/>
          <a:p>
            <a:fld id="{AE346B01-8339-4E72-9829-90513EB81859}" type="datetime1">
              <a:rPr lang="en-US" smtClean="0"/>
              <a:t>4/15/2025</a:t>
            </a:fld>
            <a:endParaRPr lang="en-US" dirty="0"/>
          </a:p>
        </p:txBody>
      </p:sp>
      <p:sp>
        <p:nvSpPr>
          <p:cNvPr id="6" name="Footer Placeholder 5">
            <a:extLst>
              <a:ext uri="{FF2B5EF4-FFF2-40B4-BE49-F238E27FC236}">
                <a16:creationId xmlns:a16="http://schemas.microsoft.com/office/drawing/2014/main" id="{A1B957EF-F853-C20E-5333-FF125287ECC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A723E03-EF2D-7F36-0BCD-8F1C0801F2FE}"/>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5172535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hyperlink" Target="about:blank"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F8EBBF6-E734-C19D-48AE-D7437B22DB88}"/>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t="27588" b="28007"/>
          <a:stretch/>
        </p:blipFill>
        <p:spPr bwMode="auto">
          <a:xfrm>
            <a:off x="6910783" y="58232"/>
            <a:ext cx="1673513" cy="622805"/>
          </a:xfrm>
          <a:prstGeom prst="rect">
            <a:avLst/>
          </a:prstGeom>
          <a:noFill/>
          <a:ln>
            <a:noFill/>
          </a:ln>
          <a:extLst>
            <a:ext uri="{53640926-AAD7-44D8-BBD7-CCE9431645EC}">
              <a14:shadowObscured xmlns:a14="http://schemas.microsoft.com/office/drawing/2010/main"/>
            </a:ext>
          </a:extLst>
        </p:spPr>
      </p:pic>
      <p:sp>
        <p:nvSpPr>
          <p:cNvPr id="2" name="Title Placeholder 1">
            <a:extLst>
              <a:ext uri="{FF2B5EF4-FFF2-40B4-BE49-F238E27FC236}">
                <a16:creationId xmlns:a16="http://schemas.microsoft.com/office/drawing/2014/main" id="{60AD7F2B-3871-6F65-BEE1-3FB72F8CF053}"/>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9C6998B-C3FA-CDCD-5C13-9EB605FA2F2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5C5691C-22D7-D18F-C35C-A0983DB8B2C6}"/>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B87974-5E99-475B-8FF8-7EC98EF68FA9}" type="datetime1">
              <a:rPr lang="en-US" smtClean="0"/>
              <a:t>4/15/2025</a:t>
            </a:fld>
            <a:endParaRPr lang="en-US" dirty="0"/>
          </a:p>
        </p:txBody>
      </p:sp>
      <p:sp>
        <p:nvSpPr>
          <p:cNvPr id="5" name="Footer Placeholder 4">
            <a:extLst>
              <a:ext uri="{FF2B5EF4-FFF2-40B4-BE49-F238E27FC236}">
                <a16:creationId xmlns:a16="http://schemas.microsoft.com/office/drawing/2014/main" id="{7C9605BF-829A-67B6-F27A-A9FEAAEC7F9D}"/>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DCB54527-AC69-5C02-EE70-DE73742E7C37}"/>
              </a:ext>
            </a:extLst>
          </p:cNvPr>
          <p:cNvSpPr>
            <a:spLocks noGrp="1"/>
          </p:cNvSpPr>
          <p:nvPr>
            <p:ph type="sldNum" sz="quarter" idx="4"/>
          </p:nvPr>
        </p:nvSpPr>
        <p:spPr>
          <a:xfrm>
            <a:off x="8805496" y="6201094"/>
            <a:ext cx="338504" cy="365125"/>
          </a:xfrm>
          <a:prstGeom prst="rect">
            <a:avLst/>
          </a:prstGeom>
        </p:spPr>
        <p:txBody>
          <a:bodyPr vert="horz" lIns="91440" tIns="45720" rIns="91440" bIns="45720" rtlCol="0" anchor="ctr"/>
          <a:lstStyle>
            <a:lvl1pPr algn="ctr">
              <a:defRPr sz="900">
                <a:solidFill>
                  <a:schemeClr val="tx1">
                    <a:tint val="75000"/>
                  </a:schemeClr>
                </a:solidFill>
              </a:defRPr>
            </a:lvl1pPr>
          </a:lstStyle>
          <a:p>
            <a:fld id="{48F63A3B-78C7-47BE-AE5E-E10140E04643}" type="slidenum">
              <a:rPr lang="en-US" smtClean="0"/>
              <a:pPr/>
              <a:t>‹#›</a:t>
            </a:fld>
            <a:endParaRPr lang="en-US" dirty="0"/>
          </a:p>
        </p:txBody>
      </p:sp>
      <p:cxnSp>
        <p:nvCxnSpPr>
          <p:cNvPr id="7" name="Straight Connector 6">
            <a:extLst>
              <a:ext uri="{FF2B5EF4-FFF2-40B4-BE49-F238E27FC236}">
                <a16:creationId xmlns:a16="http://schemas.microsoft.com/office/drawing/2014/main" id="{65C0A7CB-1C7B-1860-E93C-3D6ECC6327D5}"/>
              </a:ext>
            </a:extLst>
          </p:cNvPr>
          <p:cNvCxnSpPr>
            <a:cxnSpLocks/>
          </p:cNvCxnSpPr>
          <p:nvPr userDrawn="1"/>
        </p:nvCxnSpPr>
        <p:spPr>
          <a:xfrm>
            <a:off x="636487" y="698107"/>
            <a:ext cx="7886700" cy="0"/>
          </a:xfrm>
          <a:prstGeom prst="line">
            <a:avLst/>
          </a:prstGeom>
        </p:spPr>
        <p:style>
          <a:lnRef idx="3">
            <a:schemeClr val="accent1"/>
          </a:lnRef>
          <a:fillRef idx="0">
            <a:schemeClr val="accent1"/>
          </a:fillRef>
          <a:effectRef idx="2">
            <a:schemeClr val="accent1"/>
          </a:effectRef>
          <a:fontRef idx="minor">
            <a:schemeClr val="tx1"/>
          </a:fontRef>
        </p:style>
      </p:cxnSp>
      <p:sp>
        <p:nvSpPr>
          <p:cNvPr id="9" name="Text Placeholder 2">
            <a:extLst>
              <a:ext uri="{FF2B5EF4-FFF2-40B4-BE49-F238E27FC236}">
                <a16:creationId xmlns:a16="http://schemas.microsoft.com/office/drawing/2014/main" id="{B35615C3-E9AC-AFF6-D2A8-43F0F90C7521}"/>
              </a:ext>
            </a:extLst>
          </p:cNvPr>
          <p:cNvSpPr txBox="1">
            <a:spLocks/>
          </p:cNvSpPr>
          <p:nvPr userDrawn="1"/>
        </p:nvSpPr>
        <p:spPr>
          <a:xfrm>
            <a:off x="628650" y="58232"/>
            <a:ext cx="3417341" cy="639875"/>
          </a:xfrm>
          <a:prstGeom prst="rect">
            <a:avLst/>
          </a:prstGeom>
        </p:spPr>
        <p:txBody>
          <a:bodyPr vert="horz" lIns="63305" tIns="31652" rIns="63305" bIns="31652"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662" b="1" dirty="0"/>
              <a:t>PMG Engineering Private Limited</a:t>
            </a:r>
          </a:p>
          <a:p>
            <a:pPr marL="0" indent="0">
              <a:lnSpc>
                <a:spcPct val="100000"/>
              </a:lnSpc>
              <a:spcBef>
                <a:spcPts val="0"/>
              </a:spcBef>
              <a:buNone/>
            </a:pPr>
            <a:r>
              <a:rPr lang="en-US" sz="1108" b="0" i="0" kern="1200" dirty="0">
                <a:solidFill>
                  <a:schemeClr val="tx1"/>
                </a:solidFill>
                <a:effectLst/>
                <a:latin typeface="+mn-lt"/>
                <a:ea typeface="+mn-ea"/>
                <a:cs typeface="+mn-cs"/>
              </a:rPr>
              <a:t>The End-to-End Engineering Company in Food Industry</a:t>
            </a:r>
          </a:p>
          <a:p>
            <a:pPr marL="0" indent="0">
              <a:lnSpc>
                <a:spcPct val="100000"/>
              </a:lnSpc>
              <a:spcBef>
                <a:spcPts val="0"/>
              </a:spcBef>
              <a:buNone/>
            </a:pPr>
            <a:r>
              <a:rPr lang="en-US" sz="1108" b="0" i="0" u="none" kern="1200" dirty="0">
                <a:solidFill>
                  <a:schemeClr val="tx1"/>
                </a:solidFill>
                <a:effectLst/>
                <a:latin typeface="+mn-lt"/>
                <a:ea typeface="+mn-ea"/>
                <a:cs typeface="+mn-cs"/>
                <a:hlinkClick r:id="rId16"/>
              </a:rPr>
              <a:t>info@pmg.engineering</a:t>
            </a:r>
            <a:r>
              <a:rPr lang="en-US" sz="1108" b="0" i="0" u="none" kern="1200" dirty="0">
                <a:solidFill>
                  <a:schemeClr val="tx1"/>
                </a:solidFill>
                <a:effectLst/>
                <a:latin typeface="+mn-lt"/>
                <a:ea typeface="+mn-ea"/>
                <a:cs typeface="+mn-cs"/>
              </a:rPr>
              <a:t> | </a:t>
            </a:r>
            <a:r>
              <a:rPr lang="en-US" sz="1108" b="0" i="0" u="none" kern="1200" dirty="0">
                <a:solidFill>
                  <a:schemeClr val="tx1"/>
                </a:solidFill>
                <a:effectLst/>
                <a:latin typeface="+mn-lt"/>
                <a:ea typeface="+mn-ea"/>
                <a:cs typeface="+mn-cs"/>
                <a:hlinkClick r:id="rId16"/>
              </a:rPr>
              <a:t>www.pmg.engineering</a:t>
            </a:r>
            <a:endParaRPr lang="en-US" sz="1108" b="0" i="0" u="none" kern="1200" dirty="0">
              <a:solidFill>
                <a:schemeClr val="tx1"/>
              </a:solidFill>
              <a:effectLst/>
              <a:latin typeface="+mn-lt"/>
              <a:ea typeface="+mn-ea"/>
              <a:cs typeface="+mn-cs"/>
            </a:endParaRPr>
          </a:p>
        </p:txBody>
      </p:sp>
      <p:sp>
        <p:nvSpPr>
          <p:cNvPr id="10" name="Rectangle 9">
            <a:extLst>
              <a:ext uri="{FF2B5EF4-FFF2-40B4-BE49-F238E27FC236}">
                <a16:creationId xmlns:a16="http://schemas.microsoft.com/office/drawing/2014/main" id="{5962E930-9FFF-51F6-C0B1-D9D84D41B557}"/>
              </a:ext>
            </a:extLst>
          </p:cNvPr>
          <p:cNvSpPr/>
          <p:nvPr userDrawn="1"/>
        </p:nvSpPr>
        <p:spPr>
          <a:xfrm>
            <a:off x="0" y="6566219"/>
            <a:ext cx="9144000" cy="2676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66" dirty="0"/>
              <a:t>Build World Class Food Factories.</a:t>
            </a:r>
          </a:p>
        </p:txBody>
      </p:sp>
    </p:spTree>
    <p:extLst>
      <p:ext uri="{BB962C8B-B14F-4D97-AF65-F5344CB8AC3E}">
        <p14:creationId xmlns:p14="http://schemas.microsoft.com/office/powerpoint/2010/main" val="1114799889"/>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 id="2147483793" r:id="rId12"/>
    <p:sldLayoutId id="2147483794" r:id="rId13"/>
  </p:sldLayoutIdLst>
  <p:hf hdr="0" ftr="0" dt="0"/>
  <p:txStyles>
    <p:titleStyle>
      <a:lvl1pPr algn="l" defTabSz="685772"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3" indent="-171443" algn="l" defTabSz="685772"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28" indent="-171443" algn="l" defTabSz="685772"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14" indent="-171443" algn="l" defTabSz="685772"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00"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2985"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871"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57"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43"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28"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72" rtl="0" eaLnBrk="1" latinLnBrk="0" hangingPunct="1">
        <a:defRPr sz="1350" kern="1200">
          <a:solidFill>
            <a:schemeClr val="tx1"/>
          </a:solidFill>
          <a:latin typeface="+mn-lt"/>
          <a:ea typeface="+mn-ea"/>
          <a:cs typeface="+mn-cs"/>
        </a:defRPr>
      </a:lvl1pPr>
      <a:lvl2pPr marL="342886" algn="l" defTabSz="685772" rtl="0" eaLnBrk="1" latinLnBrk="0" hangingPunct="1">
        <a:defRPr sz="1350" kern="1200">
          <a:solidFill>
            <a:schemeClr val="tx1"/>
          </a:solidFill>
          <a:latin typeface="+mn-lt"/>
          <a:ea typeface="+mn-ea"/>
          <a:cs typeface="+mn-cs"/>
        </a:defRPr>
      </a:lvl2pPr>
      <a:lvl3pPr marL="685772" algn="l" defTabSz="685772" rtl="0" eaLnBrk="1" latinLnBrk="0" hangingPunct="1">
        <a:defRPr sz="1350" kern="1200">
          <a:solidFill>
            <a:schemeClr val="tx1"/>
          </a:solidFill>
          <a:latin typeface="+mn-lt"/>
          <a:ea typeface="+mn-ea"/>
          <a:cs typeface="+mn-cs"/>
        </a:defRPr>
      </a:lvl3pPr>
      <a:lvl4pPr marL="1028657" algn="l" defTabSz="685772" rtl="0" eaLnBrk="1" latinLnBrk="0" hangingPunct="1">
        <a:defRPr sz="1350" kern="1200">
          <a:solidFill>
            <a:schemeClr val="tx1"/>
          </a:solidFill>
          <a:latin typeface="+mn-lt"/>
          <a:ea typeface="+mn-ea"/>
          <a:cs typeface="+mn-cs"/>
        </a:defRPr>
      </a:lvl4pPr>
      <a:lvl5pPr marL="1371543" algn="l" defTabSz="685772" rtl="0" eaLnBrk="1" latinLnBrk="0" hangingPunct="1">
        <a:defRPr sz="1350" kern="1200">
          <a:solidFill>
            <a:schemeClr val="tx1"/>
          </a:solidFill>
          <a:latin typeface="+mn-lt"/>
          <a:ea typeface="+mn-ea"/>
          <a:cs typeface="+mn-cs"/>
        </a:defRPr>
      </a:lvl5pPr>
      <a:lvl6pPr marL="1714428" algn="l" defTabSz="685772" rtl="0" eaLnBrk="1" latinLnBrk="0" hangingPunct="1">
        <a:defRPr sz="1350" kern="1200">
          <a:solidFill>
            <a:schemeClr val="tx1"/>
          </a:solidFill>
          <a:latin typeface="+mn-lt"/>
          <a:ea typeface="+mn-ea"/>
          <a:cs typeface="+mn-cs"/>
        </a:defRPr>
      </a:lvl6pPr>
      <a:lvl7pPr marL="2057314" algn="l" defTabSz="685772" rtl="0" eaLnBrk="1" latinLnBrk="0" hangingPunct="1">
        <a:defRPr sz="1350" kern="1200">
          <a:solidFill>
            <a:schemeClr val="tx1"/>
          </a:solidFill>
          <a:latin typeface="+mn-lt"/>
          <a:ea typeface="+mn-ea"/>
          <a:cs typeface="+mn-cs"/>
        </a:defRPr>
      </a:lvl7pPr>
      <a:lvl8pPr marL="2400199" algn="l" defTabSz="685772" rtl="0" eaLnBrk="1" latinLnBrk="0" hangingPunct="1">
        <a:defRPr sz="1350" kern="1200">
          <a:solidFill>
            <a:schemeClr val="tx1"/>
          </a:solidFill>
          <a:latin typeface="+mn-lt"/>
          <a:ea typeface="+mn-ea"/>
          <a:cs typeface="+mn-cs"/>
        </a:defRPr>
      </a:lvl8pPr>
      <a:lvl9pPr marL="2743085" algn="l" defTabSz="685772"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295400"/>
            <a:ext cx="7962900" cy="838200"/>
          </a:xfrm>
          <a:solidFill>
            <a:schemeClr val="accent1">
              <a:lumMod val="60000"/>
              <a:lumOff val="40000"/>
            </a:schemeClr>
          </a:solidFill>
        </p:spPr>
        <p:txBody>
          <a:bodyPr anchor="ctr">
            <a:normAutofit/>
          </a:bodyPr>
          <a:lstStyle/>
          <a:p>
            <a:r>
              <a:rPr lang="en-US" sz="4000" b="1" dirty="0"/>
              <a:t>MV Substation Commissioning</a:t>
            </a:r>
          </a:p>
        </p:txBody>
      </p:sp>
      <p:sp>
        <p:nvSpPr>
          <p:cNvPr id="3" name="Slide Number Placeholder 2"/>
          <p:cNvSpPr>
            <a:spLocks noGrp="1"/>
          </p:cNvSpPr>
          <p:nvPr>
            <p:ph type="sldNum" sz="quarter" idx="12"/>
          </p:nvPr>
        </p:nvSpPr>
        <p:spPr/>
        <p:txBody>
          <a:bodyPr/>
          <a:lstStyle/>
          <a:p>
            <a:fld id="{7B35B823-78A6-4AA4-A0F1-2DC210CA05EA}" type="slidenum">
              <a:rPr lang="en-US" smtClean="0"/>
              <a:pPr/>
              <a:t>1</a:t>
            </a:fld>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500" y="2362200"/>
            <a:ext cx="8001000" cy="3446488"/>
          </a:xfrm>
          <a:prstGeom prst="rect">
            <a:avLst/>
          </a:prstGeom>
        </p:spPr>
      </p:pic>
    </p:spTree>
    <p:extLst>
      <p:ext uri="{BB962C8B-B14F-4D97-AF65-F5344CB8AC3E}">
        <p14:creationId xmlns:p14="http://schemas.microsoft.com/office/powerpoint/2010/main" val="12114875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4">
            <a:extLst>
              <a:ext uri="{FF2B5EF4-FFF2-40B4-BE49-F238E27FC236}">
                <a16:creationId xmlns:a16="http://schemas.microsoft.com/office/drawing/2014/main" id="{CFE456BC-B5F6-53A3-400E-B01EAA0FA7E0}"/>
              </a:ext>
            </a:extLst>
          </p:cNvPr>
          <p:cNvSpPr>
            <a:spLocks noChangeArrowheads="1"/>
          </p:cNvSpPr>
          <p:nvPr/>
        </p:nvSpPr>
        <p:spPr bwMode="gray">
          <a:xfrm>
            <a:off x="643369" y="2062316"/>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1</a:t>
            </a:r>
          </a:p>
        </p:txBody>
      </p:sp>
      <p:sp>
        <p:nvSpPr>
          <p:cNvPr id="6" name="Rectangle 65">
            <a:extLst>
              <a:ext uri="{FF2B5EF4-FFF2-40B4-BE49-F238E27FC236}">
                <a16:creationId xmlns:a16="http://schemas.microsoft.com/office/drawing/2014/main" id="{8FB5E8DF-76B9-D9E6-825E-298959CD2045}"/>
              </a:ext>
            </a:extLst>
          </p:cNvPr>
          <p:cNvSpPr>
            <a:spLocks noChangeArrowheads="1"/>
          </p:cNvSpPr>
          <p:nvPr/>
        </p:nvSpPr>
        <p:spPr bwMode="gray">
          <a:xfrm>
            <a:off x="1015656" y="2036844"/>
            <a:ext cx="6756744" cy="305727"/>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IN" sz="1800" dirty="0"/>
              <a:t>Introduction</a:t>
            </a:r>
            <a:endParaRPr lang="en-US" altLang="en-US" sz="1800" noProof="1">
              <a:latin typeface="Arial" panose="020B0604020202020204" pitchFamily="34" charset="0"/>
              <a:cs typeface="Arial" panose="020B0604020202020204" pitchFamily="34" charset="0"/>
            </a:endParaRPr>
          </a:p>
        </p:txBody>
      </p:sp>
      <p:sp>
        <p:nvSpPr>
          <p:cNvPr id="8" name="Rectangle 66">
            <a:extLst>
              <a:ext uri="{FF2B5EF4-FFF2-40B4-BE49-F238E27FC236}">
                <a16:creationId xmlns:a16="http://schemas.microsoft.com/office/drawing/2014/main" id="{CF1A204C-341E-1D15-1FFD-01E17DEEBA54}"/>
              </a:ext>
            </a:extLst>
          </p:cNvPr>
          <p:cNvSpPr>
            <a:spLocks noChangeArrowheads="1"/>
          </p:cNvSpPr>
          <p:nvPr/>
        </p:nvSpPr>
        <p:spPr bwMode="gray">
          <a:xfrm>
            <a:off x="650258" y="2442583"/>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2</a:t>
            </a:r>
          </a:p>
        </p:txBody>
      </p:sp>
      <p:sp>
        <p:nvSpPr>
          <p:cNvPr id="9" name="Rectangle 67">
            <a:extLst>
              <a:ext uri="{FF2B5EF4-FFF2-40B4-BE49-F238E27FC236}">
                <a16:creationId xmlns:a16="http://schemas.microsoft.com/office/drawing/2014/main" id="{36C08432-A16F-D282-72DC-B131619BB97E}"/>
              </a:ext>
            </a:extLst>
          </p:cNvPr>
          <p:cNvSpPr>
            <a:spLocks noChangeArrowheads="1"/>
          </p:cNvSpPr>
          <p:nvPr/>
        </p:nvSpPr>
        <p:spPr bwMode="gray">
          <a:xfrm>
            <a:off x="1015656" y="2442583"/>
            <a:ext cx="6756744" cy="305727"/>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IN" sz="1800" dirty="0">
                <a:latin typeface="+mn-lt"/>
              </a:rPr>
              <a:t>Substation commissioning</a:t>
            </a:r>
            <a:endParaRPr lang="en-US" altLang="en-US" sz="1800" noProof="1">
              <a:latin typeface="+mn-lt"/>
            </a:endParaRPr>
          </a:p>
        </p:txBody>
      </p:sp>
      <p:pic>
        <p:nvPicPr>
          <p:cNvPr id="23" name="Picture 85">
            <a:extLst>
              <a:ext uri="{FF2B5EF4-FFF2-40B4-BE49-F238E27FC236}">
                <a16:creationId xmlns:a16="http://schemas.microsoft.com/office/drawing/2014/main" id="{0AECDB16-1DEC-A58A-9813-39F7603450E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b="47496"/>
          <a:stretch>
            <a:fillRect/>
          </a:stretch>
        </p:blipFill>
        <p:spPr bwMode="auto">
          <a:xfrm>
            <a:off x="648576" y="2070010"/>
            <a:ext cx="253878" cy="12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86">
            <a:extLst>
              <a:ext uri="{FF2B5EF4-FFF2-40B4-BE49-F238E27FC236}">
                <a16:creationId xmlns:a16="http://schemas.microsoft.com/office/drawing/2014/main" id="{723DED4C-4F4B-B443-C228-8BF5BE6CF89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b="47496"/>
          <a:stretch>
            <a:fillRect/>
          </a:stretch>
        </p:blipFill>
        <p:spPr bwMode="auto">
          <a:xfrm>
            <a:off x="648576" y="2442584"/>
            <a:ext cx="253878" cy="1263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87">
            <a:extLst>
              <a:ext uri="{FF2B5EF4-FFF2-40B4-BE49-F238E27FC236}">
                <a16:creationId xmlns:a16="http://schemas.microsoft.com/office/drawing/2014/main" id="{D85D9CEA-416E-442D-B5CE-A5FE1187B0C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b="47496"/>
          <a:stretch>
            <a:fillRect/>
          </a:stretch>
        </p:blipFill>
        <p:spPr bwMode="auto">
          <a:xfrm>
            <a:off x="648576" y="2823950"/>
            <a:ext cx="253878" cy="12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 name="Rectangle 76">
            <a:extLst>
              <a:ext uri="{FF2B5EF4-FFF2-40B4-BE49-F238E27FC236}">
                <a16:creationId xmlns:a16="http://schemas.microsoft.com/office/drawing/2014/main" id="{39BCEF07-A67D-AA40-AB0B-93FBF894E5C4}"/>
              </a:ext>
            </a:extLst>
          </p:cNvPr>
          <p:cNvSpPr>
            <a:spLocks noChangeArrowheads="1"/>
          </p:cNvSpPr>
          <p:nvPr/>
        </p:nvSpPr>
        <p:spPr bwMode="gray">
          <a:xfrm>
            <a:off x="652050" y="3209666"/>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x</a:t>
            </a:r>
          </a:p>
        </p:txBody>
      </p:sp>
      <p:sp>
        <p:nvSpPr>
          <p:cNvPr id="36" name="Rectangle 77">
            <a:extLst>
              <a:ext uri="{FF2B5EF4-FFF2-40B4-BE49-F238E27FC236}">
                <a16:creationId xmlns:a16="http://schemas.microsoft.com/office/drawing/2014/main" id="{96327E6F-A2EB-985C-B4D2-101A8C55F8ED}"/>
              </a:ext>
            </a:extLst>
          </p:cNvPr>
          <p:cNvSpPr>
            <a:spLocks noChangeArrowheads="1"/>
          </p:cNvSpPr>
          <p:nvPr/>
        </p:nvSpPr>
        <p:spPr bwMode="gray">
          <a:xfrm>
            <a:off x="1025034" y="3246450"/>
            <a:ext cx="6756744" cy="30572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noProof="1"/>
              <a:t>About PMG Engineering</a:t>
            </a:r>
          </a:p>
        </p:txBody>
      </p:sp>
      <p:pic>
        <p:nvPicPr>
          <p:cNvPr id="37" name="Picture 89">
            <a:extLst>
              <a:ext uri="{FF2B5EF4-FFF2-40B4-BE49-F238E27FC236}">
                <a16:creationId xmlns:a16="http://schemas.microsoft.com/office/drawing/2014/main" id="{3EC2178B-F18C-9BE4-D563-AE2D07663B4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b="47496"/>
          <a:stretch>
            <a:fillRect/>
          </a:stretch>
        </p:blipFill>
        <p:spPr bwMode="auto">
          <a:xfrm>
            <a:off x="437077" y="3469669"/>
            <a:ext cx="253878" cy="12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2" name="Picture 85">
            <a:extLst>
              <a:ext uri="{FF2B5EF4-FFF2-40B4-BE49-F238E27FC236}">
                <a16:creationId xmlns:a16="http://schemas.microsoft.com/office/drawing/2014/main" id="{E9340D9C-3AC5-F367-F951-BE51FE5E385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b="47496"/>
          <a:stretch>
            <a:fillRect/>
          </a:stretch>
        </p:blipFill>
        <p:spPr bwMode="auto">
          <a:xfrm>
            <a:off x="656413" y="1687029"/>
            <a:ext cx="253878" cy="12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 name="Rectangle 65">
            <a:extLst>
              <a:ext uri="{FF2B5EF4-FFF2-40B4-BE49-F238E27FC236}">
                <a16:creationId xmlns:a16="http://schemas.microsoft.com/office/drawing/2014/main" id="{DD667080-EE32-99B8-8CE6-E9AF9726AF19}"/>
              </a:ext>
            </a:extLst>
          </p:cNvPr>
          <p:cNvSpPr>
            <a:spLocks noChangeArrowheads="1"/>
          </p:cNvSpPr>
          <p:nvPr/>
        </p:nvSpPr>
        <p:spPr bwMode="gray">
          <a:xfrm>
            <a:off x="7893342" y="2056821"/>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sz="1200" noProof="1"/>
              <a:t>Page 3</a:t>
            </a:r>
          </a:p>
        </p:txBody>
      </p:sp>
      <p:sp>
        <p:nvSpPr>
          <p:cNvPr id="45" name="Rectangle 65">
            <a:extLst>
              <a:ext uri="{FF2B5EF4-FFF2-40B4-BE49-F238E27FC236}">
                <a16:creationId xmlns:a16="http://schemas.microsoft.com/office/drawing/2014/main" id="{74F7CB04-28DB-2338-037E-78D0F829F3EF}"/>
              </a:ext>
            </a:extLst>
          </p:cNvPr>
          <p:cNvSpPr>
            <a:spLocks noChangeArrowheads="1"/>
          </p:cNvSpPr>
          <p:nvPr/>
        </p:nvSpPr>
        <p:spPr bwMode="gray">
          <a:xfrm>
            <a:off x="7893342" y="2442584"/>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sz="1200" noProof="1"/>
              <a:t>Page 4</a:t>
            </a:r>
          </a:p>
        </p:txBody>
      </p:sp>
      <p:sp>
        <p:nvSpPr>
          <p:cNvPr id="4" name="Rectangle 2">
            <a:extLst>
              <a:ext uri="{FF2B5EF4-FFF2-40B4-BE49-F238E27FC236}">
                <a16:creationId xmlns:a16="http://schemas.microsoft.com/office/drawing/2014/main" id="{45E4E059-F076-FB65-4430-3840D50D01C6}"/>
              </a:ext>
            </a:extLst>
          </p:cNvPr>
          <p:cNvSpPr txBox="1">
            <a:spLocks noChangeArrowheads="1"/>
          </p:cNvSpPr>
          <p:nvPr/>
        </p:nvSpPr>
        <p:spPr>
          <a:xfrm>
            <a:off x="650258" y="1051572"/>
            <a:ext cx="7897913" cy="682624"/>
          </a:xfrm>
          <a:prstGeom prst="rect">
            <a:avLst/>
          </a:prstGeom>
          <a:solidFill>
            <a:schemeClr val="accent1">
              <a:lumMod val="60000"/>
              <a:lumOff val="40000"/>
            </a:schemeClr>
          </a:solidFill>
        </p:spPr>
        <p:txBody>
          <a:bodyPr vert="horz" lIns="91440" tIns="45720" rIns="91440" bIns="45720" rtlCol="0" anchor="b">
            <a:normAutofit/>
          </a:bodyPr>
          <a:lstStyle>
            <a:lvl1pPr algn="ctr" defTabSz="685772" rtl="0" eaLnBrk="1" latinLnBrk="0" hangingPunct="1">
              <a:lnSpc>
                <a:spcPct val="90000"/>
              </a:lnSpc>
              <a:spcBef>
                <a:spcPct val="0"/>
              </a:spcBef>
              <a:buNone/>
              <a:defRPr sz="4500" kern="1200">
                <a:solidFill>
                  <a:schemeClr val="tx1"/>
                </a:solidFill>
                <a:latin typeface="+mj-lt"/>
                <a:ea typeface="+mj-ea"/>
                <a:cs typeface="+mj-cs"/>
              </a:defRPr>
            </a:lvl1pPr>
          </a:lstStyle>
          <a:p>
            <a:r>
              <a:rPr lang="en-US" altLang="en-US" sz="4000" b="1" u="sng" noProof="1"/>
              <a:t>CONTENTS  </a:t>
            </a:r>
          </a:p>
        </p:txBody>
      </p:sp>
      <p:sp>
        <p:nvSpPr>
          <p:cNvPr id="56" name="Rectangle 65">
            <a:extLst>
              <a:ext uri="{FF2B5EF4-FFF2-40B4-BE49-F238E27FC236}">
                <a16:creationId xmlns:a16="http://schemas.microsoft.com/office/drawing/2014/main" id="{0217DA12-138F-270A-9D85-F7078392C544}"/>
              </a:ext>
            </a:extLst>
          </p:cNvPr>
          <p:cNvSpPr>
            <a:spLocks noChangeArrowheads="1"/>
          </p:cNvSpPr>
          <p:nvPr/>
        </p:nvSpPr>
        <p:spPr bwMode="gray">
          <a:xfrm>
            <a:off x="7907113" y="3246758"/>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lgn="ctr">
              <a:spcAft>
                <a:spcPct val="20000"/>
              </a:spcAft>
            </a:pPr>
            <a:r>
              <a:rPr lang="en-US" altLang="en-US" sz="1200" noProof="1"/>
              <a:t>#</a:t>
            </a:r>
          </a:p>
        </p:txBody>
      </p:sp>
      <p:sp>
        <p:nvSpPr>
          <p:cNvPr id="2" name="Slide Number Placeholder 1">
            <a:extLst>
              <a:ext uri="{FF2B5EF4-FFF2-40B4-BE49-F238E27FC236}">
                <a16:creationId xmlns:a16="http://schemas.microsoft.com/office/drawing/2014/main" id="{60544E15-4DC3-7125-B9B3-B89FB77C01F9}"/>
              </a:ext>
            </a:extLst>
          </p:cNvPr>
          <p:cNvSpPr>
            <a:spLocks noGrp="1"/>
          </p:cNvSpPr>
          <p:nvPr>
            <p:ph type="sldNum" sz="quarter" idx="12"/>
          </p:nvPr>
        </p:nvSpPr>
        <p:spPr>
          <a:prstGeom prst="rect">
            <a:avLst/>
          </a:prstGeom>
        </p:spPr>
        <p:txBody>
          <a:bodyPr vert="horz" lIns="91440" tIns="45720" rIns="91440" bIns="45720" rtlCol="0" anchor="ctr"/>
          <a:lstStyle>
            <a:defPPr>
              <a:defRPr lang="en-US"/>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8F63A3B-78C7-47BE-AE5E-E10140E04643}" type="slidenum">
              <a:rPr lang="en-US" smtClean="0"/>
              <a:pPr/>
              <a:t>2</a:t>
            </a:fld>
            <a:endParaRPr lang="en-US" dirty="0"/>
          </a:p>
        </p:txBody>
      </p:sp>
      <p:sp>
        <p:nvSpPr>
          <p:cNvPr id="3" name="Rectangle 77">
            <a:extLst>
              <a:ext uri="{FF2B5EF4-FFF2-40B4-BE49-F238E27FC236}">
                <a16:creationId xmlns:a16="http://schemas.microsoft.com/office/drawing/2014/main" id="{F4F0E5AC-E8FD-991F-04B4-425BD4E7D754}"/>
              </a:ext>
            </a:extLst>
          </p:cNvPr>
          <p:cNvSpPr>
            <a:spLocks noChangeArrowheads="1"/>
          </p:cNvSpPr>
          <p:nvPr/>
        </p:nvSpPr>
        <p:spPr bwMode="gray">
          <a:xfrm>
            <a:off x="1025034" y="2844517"/>
            <a:ext cx="6756744" cy="30572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defTabSz="801688">
              <a:spcBef>
                <a:spcPct val="0"/>
              </a:spcBef>
            </a:pPr>
            <a:r>
              <a:rPr lang="en-IN" altLang="en-US" sz="1800" noProof="1">
                <a:latin typeface="+mn-lt"/>
              </a:rPr>
              <a:t>Testing of </a:t>
            </a:r>
            <a:r>
              <a:rPr lang="en-IN" sz="1800" dirty="0">
                <a:latin typeface="+mn-lt"/>
              </a:rPr>
              <a:t>Substation commissioning</a:t>
            </a:r>
            <a:endParaRPr lang="en-IN" altLang="en-US" sz="1800" noProof="1">
              <a:latin typeface="+mn-lt"/>
            </a:endParaRPr>
          </a:p>
        </p:txBody>
      </p:sp>
      <p:sp>
        <p:nvSpPr>
          <p:cNvPr id="11" name="Rectangle 76">
            <a:extLst>
              <a:ext uri="{FF2B5EF4-FFF2-40B4-BE49-F238E27FC236}">
                <a16:creationId xmlns:a16="http://schemas.microsoft.com/office/drawing/2014/main" id="{F09483CF-0760-A054-B5D4-2E29BF48499F}"/>
              </a:ext>
            </a:extLst>
          </p:cNvPr>
          <p:cNvSpPr>
            <a:spLocks noChangeArrowheads="1"/>
          </p:cNvSpPr>
          <p:nvPr/>
        </p:nvSpPr>
        <p:spPr bwMode="gray">
          <a:xfrm>
            <a:off x="649042" y="2831307"/>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3</a:t>
            </a:r>
          </a:p>
        </p:txBody>
      </p:sp>
      <p:sp>
        <p:nvSpPr>
          <p:cNvPr id="17" name="Rectangle 65">
            <a:extLst>
              <a:ext uri="{FF2B5EF4-FFF2-40B4-BE49-F238E27FC236}">
                <a16:creationId xmlns:a16="http://schemas.microsoft.com/office/drawing/2014/main" id="{F3D92F99-405A-9DC7-10A0-0F530E193344}"/>
              </a:ext>
            </a:extLst>
          </p:cNvPr>
          <p:cNvSpPr>
            <a:spLocks noChangeArrowheads="1"/>
          </p:cNvSpPr>
          <p:nvPr/>
        </p:nvSpPr>
        <p:spPr bwMode="gray">
          <a:xfrm>
            <a:off x="7893342" y="2832406"/>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sz="1200" noProof="1"/>
              <a:t>Page 6</a:t>
            </a:r>
          </a:p>
        </p:txBody>
      </p:sp>
    </p:spTree>
    <p:extLst>
      <p:ext uri="{BB962C8B-B14F-4D97-AF65-F5344CB8AC3E}">
        <p14:creationId xmlns:p14="http://schemas.microsoft.com/office/powerpoint/2010/main" val="29455031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685799"/>
            <a:ext cx="7886700" cy="868363"/>
          </a:xfrm>
        </p:spPr>
        <p:txBody>
          <a:bodyPr>
            <a:normAutofit/>
          </a:bodyPr>
          <a:lstStyle/>
          <a:p>
            <a:pPr algn="ctr"/>
            <a:r>
              <a:rPr lang="en-IN" sz="4000" b="1" u="sng" dirty="0"/>
              <a:t>Introduction</a:t>
            </a:r>
          </a:p>
        </p:txBody>
      </p:sp>
      <p:sp>
        <p:nvSpPr>
          <p:cNvPr id="7" name="Slide Number Placeholder 6"/>
          <p:cNvSpPr>
            <a:spLocks noGrp="1"/>
          </p:cNvSpPr>
          <p:nvPr>
            <p:ph type="sldNum" sz="quarter" idx="12"/>
          </p:nvPr>
        </p:nvSpPr>
        <p:spPr/>
        <p:txBody>
          <a:bodyPr/>
          <a:lstStyle/>
          <a:p>
            <a:fld id="{7B35B823-78A6-4AA4-A0F1-2DC210CA05EA}" type="slidenum">
              <a:rPr lang="en-US" smtClean="0"/>
              <a:pPr/>
              <a:t>3</a:t>
            </a:fld>
            <a:endParaRPr lang="en-US" dirty="0"/>
          </a:p>
        </p:txBody>
      </p:sp>
      <p:sp>
        <p:nvSpPr>
          <p:cNvPr id="3" name="Rectangle 2"/>
          <p:cNvSpPr>
            <a:spLocks noChangeArrowheads="1"/>
          </p:cNvSpPr>
          <p:nvPr/>
        </p:nvSpPr>
        <p:spPr bwMode="gray">
          <a:xfrm>
            <a:off x="304800" y="1620837"/>
            <a:ext cx="8515350"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IN" altLang="en-US" sz="2800" b="1" noProof="1">
                <a:solidFill>
                  <a:schemeClr val="bg1"/>
                </a:solidFill>
                <a:latin typeface="+mj-lt"/>
              </a:rPr>
              <a:t>What is substation commissioning</a:t>
            </a:r>
          </a:p>
        </p:txBody>
      </p:sp>
      <p:sp>
        <p:nvSpPr>
          <p:cNvPr id="4" name="Rectangle 3"/>
          <p:cNvSpPr>
            <a:spLocks noChangeArrowheads="1"/>
          </p:cNvSpPr>
          <p:nvPr/>
        </p:nvSpPr>
        <p:spPr bwMode="gray">
          <a:xfrm>
            <a:off x="304800" y="4117975"/>
            <a:ext cx="8515350" cy="376237"/>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p>
            <a:pPr defTabSz="801688">
              <a:spcBef>
                <a:spcPct val="0"/>
              </a:spcBef>
            </a:pPr>
            <a:r>
              <a:rPr lang="en-IN" altLang="en-US" sz="2800" b="1" noProof="1">
                <a:solidFill>
                  <a:schemeClr val="bg1"/>
                </a:solidFill>
                <a:latin typeface="+mj-lt"/>
                <a:cs typeface="Arial" panose="020B0604020202020204" pitchFamily="34" charset="0"/>
              </a:rPr>
              <a:t>Safety</a:t>
            </a:r>
          </a:p>
        </p:txBody>
      </p:sp>
      <p:sp>
        <p:nvSpPr>
          <p:cNvPr id="5" name="Rectangle 5"/>
          <p:cNvSpPr>
            <a:spLocks noChangeArrowheads="1"/>
          </p:cNvSpPr>
          <p:nvPr/>
        </p:nvSpPr>
        <p:spPr bwMode="gray">
          <a:xfrm>
            <a:off x="304800" y="1997074"/>
            <a:ext cx="8515350" cy="1937545"/>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nSpc>
                <a:spcPct val="95000"/>
              </a:lnSpc>
              <a:spcBef>
                <a:spcPct val="0"/>
              </a:spcBef>
              <a:spcAft>
                <a:spcPct val="15000"/>
              </a:spcAft>
              <a:buClr>
                <a:srgbClr val="0070C0"/>
              </a:buClr>
            </a:pPr>
            <a:r>
              <a:rPr lang="en-IN" altLang="en-US" noProof="1"/>
              <a:t> </a:t>
            </a:r>
            <a:r>
              <a:rPr lang="en-IN" altLang="en-US" noProof="1">
                <a:latin typeface="+mn-lt"/>
              </a:rPr>
              <a:t>Proving the proper operation of a newly </a:t>
            </a:r>
          </a:p>
          <a:p>
            <a:pPr marL="838200" lvl="1">
              <a:lnSpc>
                <a:spcPct val="95000"/>
              </a:lnSpc>
              <a:spcBef>
                <a:spcPct val="0"/>
              </a:spcBef>
              <a:spcAft>
                <a:spcPct val="15000"/>
              </a:spcAft>
              <a:buClr>
                <a:srgbClr val="0070C0"/>
              </a:buClr>
            </a:pPr>
            <a:r>
              <a:rPr lang="en-IN" altLang="en-US" noProof="1">
                <a:latin typeface="+mn-lt"/>
              </a:rPr>
              <a:t> Installed </a:t>
            </a:r>
          </a:p>
          <a:p>
            <a:pPr marL="838200" lvl="1">
              <a:lnSpc>
                <a:spcPct val="95000"/>
              </a:lnSpc>
              <a:spcBef>
                <a:spcPct val="0"/>
              </a:spcBef>
              <a:spcAft>
                <a:spcPct val="15000"/>
              </a:spcAft>
              <a:buClr>
                <a:srgbClr val="0070C0"/>
              </a:buClr>
            </a:pPr>
            <a:r>
              <a:rPr lang="en-IN" altLang="en-US" noProof="1">
                <a:latin typeface="+mn-lt"/>
              </a:rPr>
              <a:t> Replaced</a:t>
            </a:r>
          </a:p>
          <a:p>
            <a:pPr marL="838200" lvl="1">
              <a:lnSpc>
                <a:spcPct val="95000"/>
              </a:lnSpc>
              <a:spcBef>
                <a:spcPct val="0"/>
              </a:spcBef>
              <a:spcAft>
                <a:spcPct val="15000"/>
              </a:spcAft>
              <a:buClr>
                <a:srgbClr val="0070C0"/>
              </a:buClr>
            </a:pPr>
            <a:r>
              <a:rPr lang="en-IN" altLang="en-US" noProof="1">
                <a:latin typeface="+mn-lt"/>
              </a:rPr>
              <a:t> Modified</a:t>
            </a:r>
          </a:p>
          <a:p>
            <a:pPr marL="838200" lvl="1">
              <a:lnSpc>
                <a:spcPct val="95000"/>
              </a:lnSpc>
              <a:spcBef>
                <a:spcPct val="0"/>
              </a:spcBef>
              <a:spcAft>
                <a:spcPct val="15000"/>
              </a:spcAft>
              <a:buClr>
                <a:srgbClr val="0070C0"/>
              </a:buClr>
            </a:pPr>
            <a:r>
              <a:rPr lang="en-IN" altLang="en-US" noProof="1">
                <a:latin typeface="+mn-lt"/>
              </a:rPr>
              <a:t> Repaired</a:t>
            </a:r>
          </a:p>
          <a:p>
            <a:pPr>
              <a:lnSpc>
                <a:spcPct val="95000"/>
              </a:lnSpc>
              <a:spcBef>
                <a:spcPct val="0"/>
              </a:spcBef>
              <a:spcAft>
                <a:spcPct val="15000"/>
              </a:spcAft>
              <a:buClr>
                <a:schemeClr val="accent1"/>
              </a:buClr>
            </a:pPr>
            <a:r>
              <a:rPr lang="en-IN" altLang="en-US" noProof="1">
                <a:latin typeface="+mn-lt"/>
              </a:rPr>
              <a:t> piece of equipment  before it is placed into  service.</a:t>
            </a:r>
          </a:p>
        </p:txBody>
      </p:sp>
      <p:sp>
        <p:nvSpPr>
          <p:cNvPr id="6" name="Rectangle 6"/>
          <p:cNvSpPr>
            <a:spLocks noChangeArrowheads="1"/>
          </p:cNvSpPr>
          <p:nvPr/>
        </p:nvSpPr>
        <p:spPr bwMode="gray">
          <a:xfrm>
            <a:off x="304800" y="4494212"/>
            <a:ext cx="8515350" cy="1677988"/>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nSpc>
                <a:spcPct val="95000"/>
              </a:lnSpc>
              <a:spcBef>
                <a:spcPct val="0"/>
              </a:spcBef>
              <a:spcAft>
                <a:spcPct val="15000"/>
              </a:spcAft>
              <a:buClr>
                <a:srgbClr val="0070C0"/>
              </a:buClr>
            </a:pPr>
            <a:r>
              <a:rPr lang="en-IN" altLang="en-US" noProof="1"/>
              <a:t> </a:t>
            </a:r>
            <a:r>
              <a:rPr lang="en-IN" altLang="en-US" noProof="1">
                <a:latin typeface="+mn-lt"/>
              </a:rPr>
              <a:t>Always mitigate safety  concerns.</a:t>
            </a:r>
          </a:p>
          <a:p>
            <a:pPr marL="838200" lvl="1">
              <a:lnSpc>
                <a:spcPct val="95000"/>
              </a:lnSpc>
              <a:spcBef>
                <a:spcPct val="0"/>
              </a:spcBef>
              <a:spcAft>
                <a:spcPct val="15000"/>
              </a:spcAft>
              <a:buClr>
                <a:srgbClr val="0070C0"/>
              </a:buClr>
            </a:pPr>
            <a:r>
              <a:rPr lang="en-IN" altLang="en-US" noProof="1">
                <a:latin typeface="+mn-lt"/>
              </a:rPr>
              <a:t> LOTO</a:t>
            </a:r>
          </a:p>
          <a:p>
            <a:pPr marL="838200" lvl="1">
              <a:lnSpc>
                <a:spcPct val="95000"/>
              </a:lnSpc>
              <a:spcBef>
                <a:spcPct val="0"/>
              </a:spcBef>
              <a:spcAft>
                <a:spcPct val="15000"/>
              </a:spcAft>
              <a:buClr>
                <a:srgbClr val="0070C0"/>
              </a:buClr>
            </a:pPr>
            <a:r>
              <a:rPr lang="en-IN" altLang="en-US" noProof="1">
                <a:latin typeface="+mn-lt"/>
              </a:rPr>
              <a:t> Clearance, Hold, Tag out</a:t>
            </a:r>
          </a:p>
          <a:p>
            <a:pPr marL="838200" lvl="1">
              <a:lnSpc>
                <a:spcPct val="95000"/>
              </a:lnSpc>
              <a:spcBef>
                <a:spcPct val="0"/>
              </a:spcBef>
              <a:spcAft>
                <a:spcPct val="15000"/>
              </a:spcAft>
              <a:buClr>
                <a:srgbClr val="0070C0"/>
              </a:buClr>
            </a:pPr>
            <a:r>
              <a:rPr lang="en-IN" altLang="en-US" noProof="1">
                <a:latin typeface="+mn-lt"/>
              </a:rPr>
              <a:t> May require help from other departments</a:t>
            </a:r>
          </a:p>
          <a:p>
            <a:pPr marL="838200" lvl="1">
              <a:lnSpc>
                <a:spcPct val="95000"/>
              </a:lnSpc>
              <a:spcBef>
                <a:spcPct val="0"/>
              </a:spcBef>
              <a:spcAft>
                <a:spcPct val="15000"/>
              </a:spcAft>
              <a:buClr>
                <a:srgbClr val="0070C0"/>
              </a:buClr>
            </a:pPr>
            <a:r>
              <a:rPr lang="en-IN" altLang="en-US" noProof="1">
                <a:latin typeface="+mn-lt"/>
              </a:rPr>
              <a:t> When in doubt, stop</a:t>
            </a:r>
          </a:p>
        </p:txBody>
      </p:sp>
    </p:spTree>
    <p:extLst>
      <p:ext uri="{BB962C8B-B14F-4D97-AF65-F5344CB8AC3E}">
        <p14:creationId xmlns:p14="http://schemas.microsoft.com/office/powerpoint/2010/main" val="6185048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609600"/>
            <a:ext cx="7886700" cy="1011237"/>
          </a:xfrm>
        </p:spPr>
        <p:txBody>
          <a:bodyPr>
            <a:normAutofit/>
          </a:bodyPr>
          <a:lstStyle/>
          <a:p>
            <a:pPr algn="ctr"/>
            <a:r>
              <a:rPr lang="en-IN" sz="4000" b="1" u="sng" dirty="0"/>
              <a:t>Substation commissioning</a:t>
            </a:r>
          </a:p>
        </p:txBody>
      </p:sp>
      <p:sp>
        <p:nvSpPr>
          <p:cNvPr id="7" name="Slide Number Placeholder 6"/>
          <p:cNvSpPr>
            <a:spLocks noGrp="1"/>
          </p:cNvSpPr>
          <p:nvPr>
            <p:ph type="sldNum" sz="quarter" idx="12"/>
          </p:nvPr>
        </p:nvSpPr>
        <p:spPr/>
        <p:txBody>
          <a:bodyPr/>
          <a:lstStyle/>
          <a:p>
            <a:fld id="{7B35B823-78A6-4AA4-A0F1-2DC210CA05EA}" type="slidenum">
              <a:rPr lang="en-US" smtClean="0"/>
              <a:pPr/>
              <a:t>4</a:t>
            </a:fld>
            <a:endParaRPr lang="en-US" dirty="0"/>
          </a:p>
        </p:txBody>
      </p:sp>
      <p:sp>
        <p:nvSpPr>
          <p:cNvPr id="3" name="Rectangle 2"/>
          <p:cNvSpPr>
            <a:spLocks noChangeArrowheads="1"/>
          </p:cNvSpPr>
          <p:nvPr/>
        </p:nvSpPr>
        <p:spPr bwMode="gray">
          <a:xfrm>
            <a:off x="304800" y="1620837"/>
            <a:ext cx="8515350"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IN" altLang="en-US" sz="2800" b="1" noProof="1">
                <a:solidFill>
                  <a:schemeClr val="bg1"/>
                </a:solidFill>
                <a:latin typeface="+mj-lt"/>
              </a:rPr>
              <a:t>Levels of commissioning</a:t>
            </a:r>
          </a:p>
        </p:txBody>
      </p:sp>
      <p:sp>
        <p:nvSpPr>
          <p:cNvPr id="4" name="Rectangle 3"/>
          <p:cNvSpPr>
            <a:spLocks noChangeArrowheads="1"/>
          </p:cNvSpPr>
          <p:nvPr/>
        </p:nvSpPr>
        <p:spPr bwMode="gray">
          <a:xfrm>
            <a:off x="304800" y="4001294"/>
            <a:ext cx="8515350" cy="376237"/>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p>
            <a:pPr defTabSz="801688">
              <a:spcBef>
                <a:spcPct val="0"/>
              </a:spcBef>
            </a:pPr>
            <a:r>
              <a:rPr lang="en-IN" altLang="en-US" sz="2800" b="1" noProof="1">
                <a:solidFill>
                  <a:schemeClr val="bg1"/>
                </a:solidFill>
                <a:latin typeface="+mj-lt"/>
                <a:cs typeface="Arial" panose="020B0604020202020204" pitchFamily="34" charset="0"/>
              </a:rPr>
              <a:t>Simple Checklist</a:t>
            </a:r>
          </a:p>
        </p:txBody>
      </p:sp>
      <p:sp>
        <p:nvSpPr>
          <p:cNvPr id="5" name="Rectangle 5"/>
          <p:cNvSpPr>
            <a:spLocks noChangeArrowheads="1"/>
          </p:cNvSpPr>
          <p:nvPr/>
        </p:nvSpPr>
        <p:spPr bwMode="gray">
          <a:xfrm>
            <a:off x="304800" y="1997075"/>
            <a:ext cx="8515350" cy="1627982"/>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marL="838200" lvl="1">
              <a:lnSpc>
                <a:spcPct val="95000"/>
              </a:lnSpc>
              <a:spcBef>
                <a:spcPct val="0"/>
              </a:spcBef>
              <a:spcAft>
                <a:spcPct val="15000"/>
              </a:spcAft>
              <a:buClr>
                <a:srgbClr val="0070C0"/>
              </a:buClr>
            </a:pPr>
            <a:r>
              <a:rPr lang="en-IN" altLang="en-US" noProof="1">
                <a:latin typeface="+mn-lt"/>
              </a:rPr>
              <a:t>Simple</a:t>
            </a:r>
          </a:p>
          <a:p>
            <a:pPr marL="838200" lvl="1">
              <a:lnSpc>
                <a:spcPct val="95000"/>
              </a:lnSpc>
              <a:spcBef>
                <a:spcPct val="0"/>
              </a:spcBef>
              <a:spcAft>
                <a:spcPct val="15000"/>
              </a:spcAft>
              <a:buClr>
                <a:srgbClr val="0070C0"/>
              </a:buClr>
            </a:pPr>
            <a:r>
              <a:rPr lang="en-IN" altLang="en-US" noProof="1">
                <a:latin typeface="+mn-lt"/>
              </a:rPr>
              <a:t>Moderate</a:t>
            </a:r>
          </a:p>
          <a:p>
            <a:pPr marL="838200" lvl="1">
              <a:lnSpc>
                <a:spcPct val="95000"/>
              </a:lnSpc>
              <a:spcBef>
                <a:spcPct val="0"/>
              </a:spcBef>
              <a:spcAft>
                <a:spcPct val="15000"/>
              </a:spcAft>
              <a:buClr>
                <a:srgbClr val="0070C0"/>
              </a:buClr>
            </a:pPr>
            <a:r>
              <a:rPr lang="en-IN" altLang="en-US" noProof="1">
                <a:latin typeface="+mn-lt"/>
              </a:rPr>
              <a:t>Difficult</a:t>
            </a:r>
          </a:p>
        </p:txBody>
      </p:sp>
      <p:sp>
        <p:nvSpPr>
          <p:cNvPr id="6" name="Rectangle 6"/>
          <p:cNvSpPr>
            <a:spLocks noChangeArrowheads="1"/>
          </p:cNvSpPr>
          <p:nvPr/>
        </p:nvSpPr>
        <p:spPr bwMode="gray">
          <a:xfrm>
            <a:off x="304800" y="4377531"/>
            <a:ext cx="8515350" cy="1677988"/>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lvl="1">
              <a:lnSpc>
                <a:spcPct val="95000"/>
              </a:lnSpc>
              <a:spcBef>
                <a:spcPct val="0"/>
              </a:spcBef>
              <a:spcAft>
                <a:spcPct val="15000"/>
              </a:spcAft>
              <a:buClr>
                <a:srgbClr val="0070C0"/>
              </a:buClr>
            </a:pPr>
            <a:r>
              <a:rPr lang="en-IN" altLang="en-US" noProof="1">
                <a:latin typeface="+mn-lt"/>
              </a:rPr>
              <a:t>Fans/Pumps working  properly </a:t>
            </a:r>
          </a:p>
          <a:p>
            <a:pPr lvl="1">
              <a:lnSpc>
                <a:spcPct val="95000"/>
              </a:lnSpc>
              <a:spcBef>
                <a:spcPct val="0"/>
              </a:spcBef>
              <a:spcAft>
                <a:spcPct val="15000"/>
              </a:spcAft>
              <a:buClr>
                <a:srgbClr val="0070C0"/>
              </a:buClr>
            </a:pPr>
            <a:r>
              <a:rPr lang="en-IN" altLang="en-US" noProof="1">
                <a:latin typeface="+mn-lt"/>
              </a:rPr>
              <a:t>All stages </a:t>
            </a:r>
          </a:p>
          <a:p>
            <a:pPr lvl="1">
              <a:lnSpc>
                <a:spcPct val="95000"/>
              </a:lnSpc>
              <a:spcBef>
                <a:spcPct val="0"/>
              </a:spcBef>
              <a:spcAft>
                <a:spcPct val="15000"/>
              </a:spcAft>
              <a:buClr>
                <a:srgbClr val="0070C0"/>
              </a:buClr>
            </a:pPr>
            <a:r>
              <a:rPr lang="en-IN" altLang="en-US" noProof="1">
                <a:latin typeface="+mn-lt"/>
              </a:rPr>
              <a:t>SCADA alarms</a:t>
            </a:r>
          </a:p>
          <a:p>
            <a:pPr lvl="1">
              <a:lnSpc>
                <a:spcPct val="95000"/>
              </a:lnSpc>
              <a:spcBef>
                <a:spcPct val="0"/>
              </a:spcBef>
              <a:spcAft>
                <a:spcPct val="15000"/>
              </a:spcAft>
              <a:buClr>
                <a:srgbClr val="0070C0"/>
              </a:buClr>
            </a:pPr>
            <a:r>
              <a:rPr lang="en-IN" altLang="en-US" noProof="1">
                <a:latin typeface="+mn-lt"/>
              </a:rPr>
              <a:t>Simple component  replacement should be  checked for proper  operation.  </a:t>
            </a:r>
          </a:p>
        </p:txBody>
      </p:sp>
    </p:spTree>
    <p:extLst>
      <p:ext uri="{BB962C8B-B14F-4D97-AF65-F5344CB8AC3E}">
        <p14:creationId xmlns:p14="http://schemas.microsoft.com/office/powerpoint/2010/main" val="3409739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609600"/>
            <a:ext cx="7886700" cy="1011237"/>
          </a:xfrm>
        </p:spPr>
        <p:txBody>
          <a:bodyPr>
            <a:normAutofit/>
          </a:bodyPr>
          <a:lstStyle/>
          <a:p>
            <a:pPr algn="ctr"/>
            <a:r>
              <a:rPr lang="en-IN" sz="4000" b="1" u="sng" dirty="0"/>
              <a:t>Substation commissioning</a:t>
            </a:r>
          </a:p>
        </p:txBody>
      </p:sp>
      <p:sp>
        <p:nvSpPr>
          <p:cNvPr id="5" name="Slide Number Placeholder 4"/>
          <p:cNvSpPr>
            <a:spLocks noGrp="1"/>
          </p:cNvSpPr>
          <p:nvPr>
            <p:ph type="sldNum" sz="quarter" idx="12"/>
          </p:nvPr>
        </p:nvSpPr>
        <p:spPr/>
        <p:txBody>
          <a:bodyPr/>
          <a:lstStyle/>
          <a:p>
            <a:fld id="{7B35B823-78A6-4AA4-A0F1-2DC210CA05EA}" type="slidenum">
              <a:rPr lang="en-US" smtClean="0"/>
              <a:pPr/>
              <a:t>5</a:t>
            </a:fld>
            <a:endParaRPr lang="en-US" dirty="0"/>
          </a:p>
        </p:txBody>
      </p:sp>
      <p:sp>
        <p:nvSpPr>
          <p:cNvPr id="3" name="Rectangle 2"/>
          <p:cNvSpPr>
            <a:spLocks noChangeArrowheads="1"/>
          </p:cNvSpPr>
          <p:nvPr/>
        </p:nvSpPr>
        <p:spPr bwMode="gray">
          <a:xfrm>
            <a:off x="304800" y="1620837"/>
            <a:ext cx="8515350"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IN" altLang="en-US" sz="2800" b="1" noProof="1">
                <a:solidFill>
                  <a:schemeClr val="bg1"/>
                </a:solidFill>
                <a:latin typeface="+mj-lt"/>
              </a:rPr>
              <a:t>Moderate to difficult commissioning</a:t>
            </a:r>
          </a:p>
        </p:txBody>
      </p:sp>
      <p:sp>
        <p:nvSpPr>
          <p:cNvPr id="4" name="Rectangle 3"/>
          <p:cNvSpPr>
            <a:spLocks noChangeArrowheads="1"/>
          </p:cNvSpPr>
          <p:nvPr/>
        </p:nvSpPr>
        <p:spPr bwMode="gray">
          <a:xfrm>
            <a:off x="304800" y="4001294"/>
            <a:ext cx="8496300" cy="376237"/>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p>
            <a:pPr defTabSz="801688">
              <a:spcBef>
                <a:spcPct val="0"/>
              </a:spcBef>
            </a:pPr>
            <a:r>
              <a:rPr lang="en-IN" altLang="en-US" sz="2800" b="1" noProof="1">
                <a:solidFill>
                  <a:schemeClr val="bg1"/>
                </a:solidFill>
                <a:latin typeface="+mj-lt"/>
                <a:cs typeface="Arial" panose="020B0604020202020204" pitchFamily="34" charset="0"/>
              </a:rPr>
              <a:t>Testing proccedure</a:t>
            </a:r>
          </a:p>
        </p:txBody>
      </p:sp>
      <p:sp>
        <p:nvSpPr>
          <p:cNvPr id="6" name="Rectangle 6"/>
          <p:cNvSpPr>
            <a:spLocks noChangeArrowheads="1"/>
          </p:cNvSpPr>
          <p:nvPr/>
        </p:nvSpPr>
        <p:spPr bwMode="gray">
          <a:xfrm>
            <a:off x="304800" y="4377531"/>
            <a:ext cx="8496300" cy="2004220"/>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nSpc>
                <a:spcPct val="95000"/>
              </a:lnSpc>
              <a:spcBef>
                <a:spcPct val="0"/>
              </a:spcBef>
              <a:spcAft>
                <a:spcPct val="15000"/>
              </a:spcAft>
              <a:buClr>
                <a:srgbClr val="0070C0"/>
              </a:buClr>
            </a:pPr>
            <a:r>
              <a:rPr lang="en-IN" altLang="en-US" noProof="1">
                <a:latin typeface="+mn-lt"/>
              </a:rPr>
              <a:t> Communication Processor Programming. </a:t>
            </a:r>
          </a:p>
          <a:p>
            <a:pPr>
              <a:lnSpc>
                <a:spcPct val="95000"/>
              </a:lnSpc>
              <a:spcBef>
                <a:spcPct val="0"/>
              </a:spcBef>
              <a:spcAft>
                <a:spcPct val="15000"/>
              </a:spcAft>
              <a:buClr>
                <a:srgbClr val="0070C0"/>
              </a:buClr>
            </a:pPr>
            <a:r>
              <a:rPr lang="en-IN" altLang="en-US" noProof="1">
                <a:latin typeface="+mn-lt"/>
              </a:rPr>
              <a:t> Meter testing. </a:t>
            </a:r>
          </a:p>
          <a:p>
            <a:pPr>
              <a:lnSpc>
                <a:spcPct val="95000"/>
              </a:lnSpc>
              <a:spcBef>
                <a:spcPct val="0"/>
              </a:spcBef>
              <a:spcAft>
                <a:spcPct val="15000"/>
              </a:spcAft>
              <a:buClr>
                <a:srgbClr val="0070C0"/>
              </a:buClr>
            </a:pPr>
            <a:r>
              <a:rPr lang="en-IN" altLang="en-US" noProof="1">
                <a:latin typeface="+mn-lt"/>
              </a:rPr>
              <a:t> TOP‐006 testing. </a:t>
            </a:r>
          </a:p>
          <a:p>
            <a:pPr>
              <a:lnSpc>
                <a:spcPct val="95000"/>
              </a:lnSpc>
              <a:spcBef>
                <a:spcPct val="0"/>
              </a:spcBef>
              <a:spcAft>
                <a:spcPct val="15000"/>
              </a:spcAft>
              <a:buClr>
                <a:srgbClr val="0070C0"/>
              </a:buClr>
            </a:pPr>
            <a:r>
              <a:rPr lang="en-IN" altLang="en-US" noProof="1">
                <a:latin typeface="+mn-lt"/>
              </a:rPr>
              <a:t> Communication circuit testing. </a:t>
            </a:r>
          </a:p>
          <a:p>
            <a:pPr>
              <a:lnSpc>
                <a:spcPct val="95000"/>
              </a:lnSpc>
              <a:spcBef>
                <a:spcPct val="0"/>
              </a:spcBef>
              <a:spcAft>
                <a:spcPct val="15000"/>
              </a:spcAft>
              <a:buClr>
                <a:srgbClr val="0070C0"/>
              </a:buClr>
            </a:pPr>
            <a:r>
              <a:rPr lang="en-IN" altLang="en-US" noProof="1">
                <a:latin typeface="+mn-lt"/>
              </a:rPr>
              <a:t> End to end testing.</a:t>
            </a:r>
          </a:p>
          <a:p>
            <a:pPr>
              <a:lnSpc>
                <a:spcPct val="95000"/>
              </a:lnSpc>
              <a:spcBef>
                <a:spcPct val="0"/>
              </a:spcBef>
              <a:spcAft>
                <a:spcPct val="15000"/>
              </a:spcAft>
              <a:buClr>
                <a:srgbClr val="0070C0"/>
              </a:buClr>
            </a:pPr>
            <a:r>
              <a:rPr lang="en-IN" altLang="en-US" noProof="1">
                <a:latin typeface="+mn-lt"/>
              </a:rPr>
              <a:t> Pre check alarm circuits.</a:t>
            </a:r>
          </a:p>
        </p:txBody>
      </p:sp>
      <p:sp>
        <p:nvSpPr>
          <p:cNvPr id="7" name="Rectangle 6"/>
          <p:cNvSpPr>
            <a:spLocks noChangeArrowheads="1"/>
          </p:cNvSpPr>
          <p:nvPr/>
        </p:nvSpPr>
        <p:spPr bwMode="gray">
          <a:xfrm>
            <a:off x="304800" y="1981200"/>
            <a:ext cx="8496300" cy="1828800"/>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just">
              <a:lnSpc>
                <a:spcPct val="95000"/>
              </a:lnSpc>
              <a:spcBef>
                <a:spcPct val="0"/>
              </a:spcBef>
              <a:spcAft>
                <a:spcPct val="15000"/>
              </a:spcAft>
              <a:buClr>
                <a:srgbClr val="0070C0"/>
              </a:buClr>
            </a:pPr>
            <a:r>
              <a:rPr lang="en-IN" altLang="en-US" noProof="1">
                <a:latin typeface="+mn-lt"/>
              </a:rPr>
              <a:t>Intense familiarity with all aspects of the task at  hand isn’t always necessary. Sometim es there are  other groups involved in the commissioning  process. General familiarity  with  other work  groups responsibilities is highly encouraged.                                      </a:t>
            </a:r>
          </a:p>
          <a:p>
            <a:pPr algn="just">
              <a:lnSpc>
                <a:spcPct val="95000"/>
              </a:lnSpc>
              <a:spcBef>
                <a:spcPct val="0"/>
              </a:spcBef>
              <a:spcAft>
                <a:spcPct val="15000"/>
              </a:spcAft>
              <a:buClr>
                <a:srgbClr val="0070C0"/>
              </a:buClr>
            </a:pPr>
            <a:endParaRPr lang="en-IN" altLang="en-US" noProof="1">
              <a:latin typeface="+mn-lt"/>
            </a:endParaRPr>
          </a:p>
          <a:p>
            <a:pPr algn="just">
              <a:lnSpc>
                <a:spcPct val="95000"/>
              </a:lnSpc>
              <a:spcBef>
                <a:spcPct val="0"/>
              </a:spcBef>
              <a:spcAft>
                <a:spcPct val="15000"/>
              </a:spcAft>
              <a:buClr>
                <a:srgbClr val="0070C0"/>
              </a:buClr>
            </a:pPr>
            <a:r>
              <a:rPr lang="en-IN" altLang="en-US" noProof="1">
                <a:latin typeface="+mn-lt"/>
              </a:rPr>
              <a:t>Thorough knowledge and expertise in the  responsibilities of the relay technician is required.</a:t>
            </a:r>
          </a:p>
        </p:txBody>
      </p:sp>
    </p:spTree>
    <p:extLst>
      <p:ext uri="{BB962C8B-B14F-4D97-AF65-F5344CB8AC3E}">
        <p14:creationId xmlns:p14="http://schemas.microsoft.com/office/powerpoint/2010/main" val="32802967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8" y="609600"/>
            <a:ext cx="8191501" cy="914400"/>
          </a:xfrm>
        </p:spPr>
        <p:txBody>
          <a:bodyPr>
            <a:normAutofit/>
          </a:bodyPr>
          <a:lstStyle/>
          <a:p>
            <a:pPr lvl="0" algn="ctr"/>
            <a:r>
              <a:rPr lang="en-US" sz="4000" b="1" u="sng" dirty="0"/>
              <a:t>Testing of </a:t>
            </a:r>
            <a:r>
              <a:rPr lang="en-IN" sz="4000" b="1" u="sng" dirty="0"/>
              <a:t>substation commissioning</a:t>
            </a:r>
          </a:p>
        </p:txBody>
      </p:sp>
      <p:sp>
        <p:nvSpPr>
          <p:cNvPr id="4" name="Slide Number Placeholder 3"/>
          <p:cNvSpPr>
            <a:spLocks noGrp="1"/>
          </p:cNvSpPr>
          <p:nvPr>
            <p:ph type="sldNum" sz="quarter" idx="12"/>
          </p:nvPr>
        </p:nvSpPr>
        <p:spPr/>
        <p:txBody>
          <a:bodyPr/>
          <a:lstStyle/>
          <a:p>
            <a:fld id="{7B35B823-78A6-4AA4-A0F1-2DC210CA05EA}" type="slidenum">
              <a:rPr lang="en-US" smtClean="0"/>
              <a:pPr/>
              <a:t>6</a:t>
            </a:fld>
            <a:endParaRPr lang="en-US" dirty="0"/>
          </a:p>
        </p:txBody>
      </p:sp>
      <p:sp>
        <p:nvSpPr>
          <p:cNvPr id="3" name="Rectangle 2"/>
          <p:cNvSpPr>
            <a:spLocks noChangeArrowheads="1"/>
          </p:cNvSpPr>
          <p:nvPr/>
        </p:nvSpPr>
        <p:spPr bwMode="gray">
          <a:xfrm>
            <a:off x="304800" y="1524000"/>
            <a:ext cx="8515350"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IN" altLang="en-US" b="1" noProof="1">
              <a:solidFill>
                <a:srgbClr val="FFFFFF"/>
              </a:solidFill>
            </a:endParaRPr>
          </a:p>
        </p:txBody>
      </p:sp>
      <p:sp>
        <p:nvSpPr>
          <p:cNvPr id="7" name="Rectangle 6"/>
          <p:cNvSpPr>
            <a:spLocks noChangeArrowheads="1"/>
          </p:cNvSpPr>
          <p:nvPr/>
        </p:nvSpPr>
        <p:spPr bwMode="gray">
          <a:xfrm>
            <a:off x="304800" y="1900238"/>
            <a:ext cx="8496300" cy="4348162"/>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nSpc>
                <a:spcPct val="95000"/>
              </a:lnSpc>
              <a:spcBef>
                <a:spcPct val="0"/>
              </a:spcBef>
              <a:spcAft>
                <a:spcPct val="15000"/>
              </a:spcAft>
              <a:buClr>
                <a:srgbClr val="0070C0"/>
              </a:buClr>
            </a:pPr>
            <a:r>
              <a:rPr lang="en-IN" altLang="en-US" noProof="1">
                <a:latin typeface="+mn-lt"/>
              </a:rPr>
              <a:t> </a:t>
            </a:r>
            <a:r>
              <a:rPr lang="en-GB" dirty="0">
                <a:latin typeface="+mn-lt"/>
              </a:rPr>
              <a:t>Measurement of earth-electrode resistances. Reference relevant standards for acceptable values of the earth-electrode resistance values.</a:t>
            </a:r>
            <a:endParaRPr lang="en-IN" dirty="0">
              <a:latin typeface="+mn-lt"/>
            </a:endParaRPr>
          </a:p>
          <a:p>
            <a:pPr>
              <a:lnSpc>
                <a:spcPct val="95000"/>
              </a:lnSpc>
              <a:spcBef>
                <a:spcPct val="0"/>
              </a:spcBef>
              <a:spcAft>
                <a:spcPct val="15000"/>
              </a:spcAft>
              <a:buClr>
                <a:srgbClr val="0070C0"/>
              </a:buClr>
            </a:pPr>
            <a:r>
              <a:rPr lang="en-GB" dirty="0">
                <a:latin typeface="+mn-lt"/>
              </a:rPr>
              <a:t> Test continuity of all equipotential earth and safety bonding conductors to ground.</a:t>
            </a:r>
          </a:p>
          <a:p>
            <a:pPr>
              <a:lnSpc>
                <a:spcPct val="95000"/>
              </a:lnSpc>
              <a:spcBef>
                <a:spcPct val="0"/>
              </a:spcBef>
              <a:spcAft>
                <a:spcPct val="15000"/>
              </a:spcAft>
              <a:buClr>
                <a:srgbClr val="0070C0"/>
              </a:buClr>
            </a:pPr>
            <a:r>
              <a:rPr lang="en-GB" dirty="0">
                <a:latin typeface="+mn-lt"/>
              </a:rPr>
              <a:t> Inspection and testing  MV and LV switchgear, circuit breakers, and conductors (bus or cable) in accordance with the manufacture’s recommendations.</a:t>
            </a:r>
            <a:endParaRPr lang="en-IN" dirty="0">
              <a:latin typeface="+mn-lt"/>
            </a:endParaRPr>
          </a:p>
          <a:p>
            <a:pPr>
              <a:lnSpc>
                <a:spcPct val="95000"/>
              </a:lnSpc>
              <a:spcBef>
                <a:spcPct val="0"/>
              </a:spcBef>
              <a:spcAft>
                <a:spcPct val="15000"/>
              </a:spcAft>
              <a:buClr>
                <a:srgbClr val="0070C0"/>
              </a:buClr>
            </a:pPr>
            <a:r>
              <a:rPr lang="en-GB" dirty="0">
                <a:latin typeface="+mn-lt"/>
              </a:rPr>
              <a:t> Inspection and testing of the transformer(s) and associated components. Confirm  proper operation of all interlocks (mechanical key and electrical) and all automatic  sequences.</a:t>
            </a:r>
            <a:endParaRPr lang="en-IN" dirty="0">
              <a:latin typeface="+mn-lt"/>
            </a:endParaRPr>
          </a:p>
          <a:p>
            <a:pPr>
              <a:lnSpc>
                <a:spcPct val="95000"/>
              </a:lnSpc>
              <a:spcBef>
                <a:spcPct val="0"/>
              </a:spcBef>
              <a:spcAft>
                <a:spcPct val="15000"/>
              </a:spcAft>
              <a:buClr>
                <a:srgbClr val="0070C0"/>
              </a:buClr>
            </a:pPr>
            <a:r>
              <a:rPr lang="en-GB" dirty="0">
                <a:latin typeface="+mn-lt"/>
              </a:rPr>
              <a:t> Check settings of all protective-relays to ensure proper protection of equipment.  Protective relay settings should be based on manufacturer’s recommendations or a short circuit and coordination study.</a:t>
            </a:r>
            <a:endParaRPr lang="en-IN" dirty="0">
              <a:latin typeface="+mn-lt"/>
            </a:endParaRPr>
          </a:p>
          <a:p>
            <a:pPr>
              <a:lnSpc>
                <a:spcPct val="95000"/>
              </a:lnSpc>
              <a:spcBef>
                <a:spcPct val="0"/>
              </a:spcBef>
              <a:spcAft>
                <a:spcPct val="15000"/>
              </a:spcAft>
              <a:buClr>
                <a:srgbClr val="0070C0"/>
              </a:buClr>
            </a:pPr>
            <a:r>
              <a:rPr lang="en-GB" dirty="0">
                <a:latin typeface="+mn-lt"/>
              </a:rPr>
              <a:t> If applicable, inspection and testing for proper operation of all Fire Alarm and  Detection System components of the substation.</a:t>
            </a:r>
            <a:endParaRPr lang="en-IN" dirty="0">
              <a:latin typeface="+mn-lt"/>
            </a:endParaRPr>
          </a:p>
          <a:p>
            <a:pPr>
              <a:lnSpc>
                <a:spcPct val="95000"/>
              </a:lnSpc>
              <a:spcBef>
                <a:spcPct val="0"/>
              </a:spcBef>
              <a:spcAft>
                <a:spcPct val="15000"/>
              </a:spcAft>
              <a:buClr>
                <a:srgbClr val="0070C0"/>
              </a:buClr>
            </a:pPr>
            <a:r>
              <a:rPr lang="en-GB" dirty="0">
                <a:latin typeface="+mn-lt"/>
              </a:rPr>
              <a:t> Inspection of electrical Personal Protection Equipment.</a:t>
            </a:r>
            <a:endParaRPr lang="en-IN" dirty="0">
              <a:latin typeface="+mn-lt"/>
            </a:endParaRPr>
          </a:p>
          <a:p>
            <a:pPr>
              <a:lnSpc>
                <a:spcPct val="95000"/>
              </a:lnSpc>
              <a:spcBef>
                <a:spcPct val="0"/>
              </a:spcBef>
              <a:spcAft>
                <a:spcPct val="15000"/>
              </a:spcAft>
              <a:buClr>
                <a:srgbClr val="0070C0"/>
              </a:buClr>
            </a:pPr>
            <a:r>
              <a:rPr lang="en-GB" dirty="0">
                <a:latin typeface="+mn-lt"/>
              </a:rPr>
              <a:t> Verification of phase rotation of all connected equipment.</a:t>
            </a:r>
            <a:endParaRPr lang="en-US" dirty="0">
              <a:latin typeface="+mn-lt"/>
            </a:endParaRPr>
          </a:p>
          <a:p>
            <a:pPr algn="just"/>
            <a:endParaRPr lang="en-IN" dirty="0"/>
          </a:p>
        </p:txBody>
      </p:sp>
    </p:spTree>
    <p:extLst>
      <p:ext uri="{BB962C8B-B14F-4D97-AF65-F5344CB8AC3E}">
        <p14:creationId xmlns:p14="http://schemas.microsoft.com/office/powerpoint/2010/main" val="4220758935"/>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ImageCreateDate xmlns="B6023AA3-3CEE-413F-91F8-322A2644F388" xsi:nil="true"/>
    <wic_System_Copyright xmlns="http://schemas.microsoft.com/sharepoint/v3/fields" xsi:nil="true"/>
    <_dlc_DocId xmlns="0f0eb950-47b7-49a7-b2b9-b0c411c9c3b8">VJPUPS4RKR3C-4-97</_dlc_DocId>
    <_dlc_DocIdUrl xmlns="0f0eb950-47b7-49a7-b2b9-b0c411c9c3b8">
      <Url>http://thenest-aoa-in.nestle.com/_layouts/DocIdRedir.aspx?ID=VJPUPS4RKR3C-4-97</Url>
      <Description>VJPUPS4RKR3C-4-97</Description>
    </_dlc_DocIdUrl>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Image" ma:contentTypeID="0x0101009148F5A04DDD49CBA7127AADA5FB792B00AADE34325A8B49CDA8BB4DB53328F21400CB1185A5A6DA634F89857E7C01440748" ma:contentTypeVersion="1" ma:contentTypeDescription="Upload an image." ma:contentTypeScope="" ma:versionID="89928a2722378c5a305ce3eb8532539f">
  <xsd:schema xmlns:xsd="http://www.w3.org/2001/XMLSchema" xmlns:xs="http://www.w3.org/2001/XMLSchema" xmlns:p="http://schemas.microsoft.com/office/2006/metadata/properties" xmlns:ns1="http://schemas.microsoft.com/sharepoint/v3" xmlns:ns2="B6023AA3-3CEE-413F-91F8-322A2644F388" xmlns:ns3="http://schemas.microsoft.com/sharepoint/v3/fields" xmlns:ns4="0f0eb950-47b7-49a7-b2b9-b0c411c9c3b8" targetNamespace="http://schemas.microsoft.com/office/2006/metadata/properties" ma:root="true" ma:fieldsID="415cc3288ccbe700ad9137c8513b77d6" ns1:_="" ns2:_="" ns3:_="" ns4:_="">
    <xsd:import namespace="http://schemas.microsoft.com/sharepoint/v3"/>
    <xsd:import namespace="B6023AA3-3CEE-413F-91F8-322A2644F388"/>
    <xsd:import namespace="http://schemas.microsoft.com/sharepoint/v3/fields"/>
    <xsd:import namespace="0f0eb950-47b7-49a7-b2b9-b0c411c9c3b8"/>
    <xsd:element name="properties">
      <xsd:complexType>
        <xsd:sequence>
          <xsd:element name="documentManagement">
            <xsd:complexType>
              <xsd:all>
                <xsd:element ref="ns1:FileRef" minOccurs="0"/>
                <xsd:element ref="ns1:File_x0020_Type" minOccurs="0"/>
                <xsd:element ref="ns1:HTML_x0020_File_x0020_Type" minOccurs="0"/>
                <xsd:element ref="ns1:FSObjType" minOccurs="0"/>
                <xsd:element ref="ns2:ThumbnailExists" minOccurs="0"/>
                <xsd:element ref="ns2:PreviewExists" minOccurs="0"/>
                <xsd:element ref="ns2:ImageWidth" minOccurs="0"/>
                <xsd:element ref="ns2:ImageHeight" minOccurs="0"/>
                <xsd:element ref="ns2:ImageCreateDate" minOccurs="0"/>
                <xsd:element ref="ns3:wic_System_Copyright" minOccurs="0"/>
                <xsd:element ref="ns4:_dlc_DocId" minOccurs="0"/>
                <xsd:element ref="ns4:_dlc_DocIdUrl" minOccurs="0"/>
                <xsd:element ref="ns4:_dlc_DocIdPersistId" minOccurs="0"/>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FileRef" ma:index="8" nillable="true" ma:displayName="URL Path" ma:hidden="true" ma:list="Docs" ma:internalName="FileRef" ma:readOnly="true" ma:showField="FullUrl">
      <xsd:simpleType>
        <xsd:restriction base="dms:Lookup"/>
      </xsd:simpleType>
    </xsd:element>
    <xsd:element name="File_x0020_Type" ma:index="9" nillable="true" ma:displayName="File Type" ma:hidden="true" ma:internalName="File_x0020_Type" ma:readOnly="true">
      <xsd:simpleType>
        <xsd:restriction base="dms:Text"/>
      </xsd:simpleType>
    </xsd:element>
    <xsd:element name="HTML_x0020_File_x0020_Type" ma:index="10" nillable="true" ma:displayName="HTML File Type" ma:hidden="true" ma:internalName="HTML_x0020_File_x0020_Type" ma:readOnly="true">
      <xsd:simpleType>
        <xsd:restriction base="dms:Text"/>
      </xsd:simpleType>
    </xsd:element>
    <xsd:element name="FSObjType" ma:index="11" nillable="true" ma:displayName="Item Type" ma:hidden="true" ma:list="Docs" ma:internalName="FSObjType" ma:readOnly="true" ma:showField="FSType">
      <xsd:simpleType>
        <xsd:restriction base="dms:Lookup"/>
      </xsd:simpleType>
    </xsd:element>
    <xsd:element name="PublishingStartDate" ma:index="30" nillable="true" ma:displayName="Scheduling Start Date" ma:description="" ma:hidden="true" ma:internalName="PublishingStartDate">
      <xsd:simpleType>
        <xsd:restriction base="dms:Unknown"/>
      </xsd:simpleType>
    </xsd:element>
    <xsd:element name="PublishingExpirationDate" ma:index="31"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6023AA3-3CEE-413F-91F8-322A2644F388" elementFormDefault="qualified">
    <xsd:import namespace="http://schemas.microsoft.com/office/2006/documentManagement/types"/>
    <xsd:import namespace="http://schemas.microsoft.com/office/infopath/2007/PartnerControls"/>
    <xsd:element name="ThumbnailExists" ma:index="18" nillable="true" ma:displayName="Thumbnail Exists" ma:default="FALSE" ma:hidden="true" ma:internalName="ThumbnailExists" ma:readOnly="true">
      <xsd:simpleType>
        <xsd:restriction base="dms:Boolean"/>
      </xsd:simpleType>
    </xsd:element>
    <xsd:element name="PreviewExists" ma:index="19" nillable="true" ma:displayName="Preview Exists" ma:default="FALSE" ma:hidden="true" ma:internalName="PreviewExists" ma:readOnly="true">
      <xsd:simpleType>
        <xsd:restriction base="dms:Boolean"/>
      </xsd:simpleType>
    </xsd:element>
    <xsd:element name="ImageWidth" ma:index="20" nillable="true" ma:displayName="Width" ma:internalName="ImageWidth" ma:readOnly="true">
      <xsd:simpleType>
        <xsd:restriction base="dms:Unknown"/>
      </xsd:simpleType>
    </xsd:element>
    <xsd:element name="ImageHeight" ma:index="22" nillable="true" ma:displayName="Height" ma:internalName="ImageHeight" ma:readOnly="true">
      <xsd:simpleType>
        <xsd:restriction base="dms:Unknown"/>
      </xsd:simpleType>
    </xsd:element>
    <xsd:element name="ImageCreateDate" ma:index="25" nillable="true" ma:displayName="Date Picture Taken" ma:format="DateTime" ma:hidden="true" ma:internalName="ImageCreat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6"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f0eb950-47b7-49a7-b2b9-b0c411c9c3b8" elementFormDefault="qualified">
    <xsd:import namespace="http://schemas.microsoft.com/office/2006/documentManagement/types"/>
    <xsd:import namespace="http://schemas.microsoft.com/office/infopath/2007/PartnerControls"/>
    <xsd:element name="_dlc_DocId" ma:index="27" nillable="true" ma:displayName="Document ID Value" ma:description="The value of the document ID assigned to this item." ma:internalName="_dlc_DocId" ma:readOnly="true">
      <xsd:simpleType>
        <xsd:restriction base="dms:Text"/>
      </xsd:simpleType>
    </xsd:element>
    <xsd:element name="_dlc_DocIdUrl" ma:index="28"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9"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24"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ma:index="23" ma:displayName="Comments"/>
        <xsd:element name="keywords" minOccurs="0" maxOccurs="1" type="xsd:string" ma:index="14"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6F0180CB-08B1-436B-9799-0C76022FBD6C}">
  <ds:schemaRefs>
    <ds:schemaRef ds:uri="http://schemas.openxmlformats.org/package/2006/metadata/core-properties"/>
    <ds:schemaRef ds:uri="http://purl.org/dc/terms/"/>
    <ds:schemaRef ds:uri="0f0eb950-47b7-49a7-b2b9-b0c411c9c3b8"/>
    <ds:schemaRef ds:uri="http://schemas.microsoft.com/office/2006/metadata/properties"/>
    <ds:schemaRef ds:uri="B6023AA3-3CEE-413F-91F8-322A2644F388"/>
    <ds:schemaRef ds:uri="http://schemas.microsoft.com/office/2006/documentManagement/types"/>
    <ds:schemaRef ds:uri="http://www.w3.org/XML/1998/namespace"/>
    <ds:schemaRef ds:uri="http://purl.org/dc/elements/1.1/"/>
    <ds:schemaRef ds:uri="http://purl.org/dc/dcmitype/"/>
    <ds:schemaRef ds:uri="http://schemas.microsoft.com/office/infopath/2007/PartnerControls"/>
    <ds:schemaRef ds:uri="http://schemas.microsoft.com/sharepoint/v3/fields"/>
    <ds:schemaRef ds:uri="http://schemas.microsoft.com/sharepoint/v3"/>
  </ds:schemaRefs>
</ds:datastoreItem>
</file>

<file path=customXml/itemProps2.xml><?xml version="1.0" encoding="utf-8"?>
<ds:datastoreItem xmlns:ds="http://schemas.openxmlformats.org/officeDocument/2006/customXml" ds:itemID="{184455A5-5B1F-42D7-89F4-4C018F6FE882}">
  <ds:schemaRefs>
    <ds:schemaRef ds:uri="http://schemas.microsoft.com/sharepoint/v3/contenttype/forms"/>
  </ds:schemaRefs>
</ds:datastoreItem>
</file>

<file path=customXml/itemProps3.xml><?xml version="1.0" encoding="utf-8"?>
<ds:datastoreItem xmlns:ds="http://schemas.openxmlformats.org/officeDocument/2006/customXml" ds:itemID="{7C728180-122B-4C3C-A2BE-33F0F38364F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B6023AA3-3CEE-413F-91F8-322A2644F388"/>
    <ds:schemaRef ds:uri="http://schemas.microsoft.com/sharepoint/v3/fields"/>
    <ds:schemaRef ds:uri="0f0eb950-47b7-49a7-b2b9-b0c411c9c3b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576FB07F-DD47-4C62-89FB-E79CBDA66930}">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ES-501_BG-002</Template>
  <TotalTime>8078</TotalTime>
  <Words>376</Words>
  <Application>Microsoft Office PowerPoint</Application>
  <PresentationFormat>On-screen Show (4:3)</PresentationFormat>
  <Paragraphs>66</Paragraphs>
  <Slides>6</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1_Office Theme</vt:lpstr>
      <vt:lpstr>MV Substation Commissioning</vt:lpstr>
      <vt:lpstr>PowerPoint Presentation</vt:lpstr>
      <vt:lpstr>Introduction</vt:lpstr>
      <vt:lpstr>Substation commissioning</vt:lpstr>
      <vt:lpstr>Substation commissioning</vt:lpstr>
      <vt:lpstr>Testing of substation commissioning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MV Substation Commissioning</dc:title>
  <dc:creator>Vikas Bhadauria</dc:creator>
  <cp:lastModifiedBy>abhinav pandey</cp:lastModifiedBy>
  <cp:revision>732</cp:revision>
  <cp:lastPrinted>2014-11-21T06:58:07Z</cp:lastPrinted>
  <dcterms:created xsi:type="dcterms:W3CDTF">2014-04-07T11:41:40Z</dcterms:created>
  <dcterms:modified xsi:type="dcterms:W3CDTF">2025-04-15T13:03:36Z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0x0101009148F5A04DDD49CBA7127AADA5FB792B00AADE34325A8B49CDA8BB4DB53328F21400CB1185A5A6DA634F89857E7C01440748</vt:lpwstr>
  </property>
  <property fmtid="{D5CDD505-2E9C-101B-9397-08002B2CF9AE}" pid="3" name="_dlc_DocIdItemGuid">
    <vt:lpwstr>69089008-09ec-4558-8149-065431535be3</vt:lpwstr>
  </property>
</Properties>
</file>