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customXml/itemProps4.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54" r:id="rId5"/>
  </p:sldMasterIdLst>
  <p:notesMasterIdLst>
    <p:notesMasterId r:id="rId16"/>
  </p:notesMasterIdLst>
  <p:sldIdLst>
    <p:sldId id="256" r:id="rId6"/>
    <p:sldId id="329" r:id="rId7"/>
    <p:sldId id="285" r:id="rId8"/>
    <p:sldId id="287" r:id="rId9"/>
    <p:sldId id="288" r:id="rId10"/>
    <p:sldId id="289" r:id="rId11"/>
    <p:sldId id="290" r:id="rId12"/>
    <p:sldId id="293" r:id="rId13"/>
    <p:sldId id="338" r:id="rId14"/>
    <p:sldId id="294" r:id="rId15"/>
  </p:sldIdLst>
  <p:sldSz cx="9144000" cy="6858000" type="screen4x3"/>
  <p:notesSz cx="6797675" cy="9928225"/>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CC"/>
    <a:srgbClr val="FFFFCC"/>
    <a:srgbClr val="FFCCFF"/>
    <a:srgbClr val="FF66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125E5076-3810-47DD-B79F-674D7AD40C01}" styleName="Dark Style 1 - Accent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1"/>
          </a:solidFill>
        </a:fill>
      </a:tcStyle>
    </a:wholeTbl>
    <a:band1H>
      <a:tcStyle>
        <a:tcBdr/>
        <a:fill>
          <a:solidFill>
            <a:schemeClr val="accent1">
              <a:shade val="60000"/>
            </a:schemeClr>
          </a:solidFill>
        </a:fill>
      </a:tcStyle>
    </a:band1H>
    <a:band1V>
      <a:tcStyle>
        <a:tcBdr/>
        <a:fill>
          <a:solidFill>
            <a:schemeClr val="accent1">
              <a:shade val="60000"/>
            </a:schemeClr>
          </a:solidFill>
        </a:fill>
      </a:tcStyle>
    </a:band1V>
    <a:lastCol>
      <a:tcTxStyle b="on"/>
      <a:tcStyle>
        <a:tcBdr>
          <a:left>
            <a:ln w="25400" cmpd="sng">
              <a:solidFill>
                <a:schemeClr val="lt1"/>
              </a:solidFill>
            </a:ln>
          </a:left>
        </a:tcBdr>
        <a:fill>
          <a:solidFill>
            <a:schemeClr val="accent1">
              <a:shade val="60000"/>
            </a:schemeClr>
          </a:solidFill>
        </a:fill>
      </a:tcStyle>
    </a:lastCol>
    <a:firstCol>
      <a:tcTxStyle b="on"/>
      <a:tcStyle>
        <a:tcBdr>
          <a:right>
            <a:ln w="25400" cmpd="sng">
              <a:solidFill>
                <a:schemeClr val="lt1"/>
              </a:solidFill>
            </a:ln>
          </a:right>
        </a:tcBdr>
        <a:fill>
          <a:solidFill>
            <a:schemeClr val="accent1">
              <a:shade val="60000"/>
            </a:schemeClr>
          </a:solidFill>
        </a:fill>
      </a:tcStyle>
    </a:firstCol>
    <a:lastRow>
      <a:tcTxStyle b="on"/>
      <a:tcStyle>
        <a:tcBdr>
          <a:top>
            <a:ln w="25400" cmpd="sng">
              <a:solidFill>
                <a:schemeClr val="lt1"/>
              </a:solidFill>
            </a:ln>
          </a:top>
        </a:tcBdr>
        <a:fill>
          <a:solidFill>
            <a:schemeClr val="accent1">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87" d="100"/>
          <a:sy n="87" d="100"/>
        </p:scale>
        <p:origin x="1688" y="40"/>
      </p:cViewPr>
      <p:guideLst>
        <p:guide orient="horz" pos="2160"/>
        <p:guide pos="2880"/>
      </p:guideLst>
    </p:cSldViewPr>
  </p:slideViewPr>
  <p:notesTextViewPr>
    <p:cViewPr>
      <p:scale>
        <a:sx n="100" d="100"/>
        <a:sy n="100" d="100"/>
      </p:scale>
      <p:origin x="0" y="0"/>
    </p:cViewPr>
  </p:notesTextViewPr>
  <p:sorterViewPr>
    <p:cViewPr>
      <p:scale>
        <a:sx n="100" d="100"/>
        <a:sy n="100" d="100"/>
      </p:scale>
      <p:origin x="0" y="348"/>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viewProps" Target="viewProps.xml"/><Relationship Id="rId3" Type="http://schemas.openxmlformats.org/officeDocument/2006/relationships/customXml" Target="../customXml/item3.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5" Type="http://schemas.openxmlformats.org/officeDocument/2006/relationships/slideMaster" Target="slideMasters/slideMaster1.xml"/><Relationship Id="rId15" Type="http://schemas.openxmlformats.org/officeDocument/2006/relationships/slide" Target="slides/slide10.xml"/><Relationship Id="rId10" Type="http://schemas.openxmlformats.org/officeDocument/2006/relationships/slide" Target="slides/slide5.xml"/><Relationship Id="rId19" Type="http://schemas.openxmlformats.org/officeDocument/2006/relationships/theme" Target="theme/theme1.xml"/><Relationship Id="rId4" Type="http://schemas.openxmlformats.org/officeDocument/2006/relationships/customXml" Target="../customXml/item4.xml"/><Relationship Id="rId9" Type="http://schemas.openxmlformats.org/officeDocument/2006/relationships/slide" Target="slides/slide4.xml"/><Relationship Id="rId14"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6400" cy="4968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49688" y="0"/>
            <a:ext cx="2946400" cy="496888"/>
          </a:xfrm>
          <a:prstGeom prst="rect">
            <a:avLst/>
          </a:prstGeom>
        </p:spPr>
        <p:txBody>
          <a:bodyPr vert="horz" lIns="91440" tIns="45720" rIns="91440" bIns="45720" rtlCol="0"/>
          <a:lstStyle>
            <a:lvl1pPr algn="r">
              <a:defRPr sz="1200"/>
            </a:lvl1pPr>
          </a:lstStyle>
          <a:p>
            <a:fld id="{2BD8B4CB-620C-44DC-9CC9-701675A36E1E}" type="datetimeFigureOut">
              <a:rPr lang="en-US" smtClean="0"/>
              <a:t>4/15/2025</a:t>
            </a:fld>
            <a:endParaRPr lang="en-US" dirty="0"/>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79450" y="4716463"/>
            <a:ext cx="5438775" cy="4467225"/>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9429750"/>
            <a:ext cx="2946400" cy="496888"/>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49688" y="9429750"/>
            <a:ext cx="2946400" cy="496888"/>
          </a:xfrm>
          <a:prstGeom prst="rect">
            <a:avLst/>
          </a:prstGeom>
        </p:spPr>
        <p:txBody>
          <a:bodyPr vert="horz" lIns="91440" tIns="45720" rIns="91440" bIns="45720" rtlCol="0" anchor="b"/>
          <a:lstStyle>
            <a:lvl1pPr algn="r">
              <a:defRPr sz="1200"/>
            </a:lvl1pPr>
          </a:lstStyle>
          <a:p>
            <a:fld id="{3A5462E2-F543-4B30-B078-C63253CE8CBB}" type="slidenum">
              <a:rPr lang="en-US" smtClean="0"/>
              <a:t>‹#›</a:t>
            </a:fld>
            <a:endParaRPr lang="en-US" dirty="0"/>
          </a:p>
        </p:txBody>
      </p:sp>
    </p:spTree>
    <p:extLst>
      <p:ext uri="{BB962C8B-B14F-4D97-AF65-F5344CB8AC3E}">
        <p14:creationId xmlns:p14="http://schemas.microsoft.com/office/powerpoint/2010/main" val="39911249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3A5462E2-F543-4B30-B078-C63253CE8CBB}" type="slidenum">
              <a:rPr lang="en-US" smtClean="0"/>
              <a:t>1</a:t>
            </a:fld>
            <a:endParaRPr lang="en-US" dirty="0"/>
          </a:p>
        </p:txBody>
      </p:sp>
    </p:spTree>
    <p:extLst>
      <p:ext uri="{BB962C8B-B14F-4D97-AF65-F5344CB8AC3E}">
        <p14:creationId xmlns:p14="http://schemas.microsoft.com/office/powerpoint/2010/main" val="261427382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3</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3</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43104858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4</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4</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28958867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5</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5</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87125997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6</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6</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11303542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7</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7</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68791409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8</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8</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42049001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7"/>
          <p:cNvSpPr>
            <a:spLocks noGrp="1" noChangeArrowheads="1"/>
          </p:cNvSpPr>
          <p:nvPr>
            <p:ph type="sldNum" sz="quarter" idx="5"/>
          </p:nvPr>
        </p:nvSpPr>
        <p:spPr>
          <a:noFill/>
        </p:spPr>
        <p:txBody>
          <a:bodyPr/>
          <a:lstStyle>
            <a:lvl1pPr>
              <a:defRPr>
                <a:solidFill>
                  <a:schemeClr val="tx1"/>
                </a:solidFill>
                <a:latin typeface="Arial" panose="020B0604020202020204" pitchFamily="34" charset="0"/>
                <a:cs typeface="Arial" panose="020B0604020202020204" pitchFamily="34" charset="0"/>
              </a:defRPr>
            </a:lvl1pPr>
            <a:lvl2pPr marL="742950" indent="-285750">
              <a:defRPr>
                <a:solidFill>
                  <a:schemeClr val="tx1"/>
                </a:solidFill>
                <a:latin typeface="Arial" panose="020B0604020202020204" pitchFamily="34" charset="0"/>
                <a:cs typeface="Arial" panose="020B0604020202020204" pitchFamily="34" charset="0"/>
              </a:defRPr>
            </a:lvl2pPr>
            <a:lvl3pPr marL="1143000" indent="-228600">
              <a:defRPr>
                <a:solidFill>
                  <a:schemeClr val="tx1"/>
                </a:solidFill>
                <a:latin typeface="Arial" panose="020B0604020202020204" pitchFamily="34" charset="0"/>
                <a:cs typeface="Arial" panose="020B0604020202020204" pitchFamily="34" charset="0"/>
              </a:defRPr>
            </a:lvl3pPr>
            <a:lvl4pPr marL="1600200" indent="-228600">
              <a:defRPr>
                <a:solidFill>
                  <a:schemeClr val="tx1"/>
                </a:solidFill>
                <a:latin typeface="Arial" panose="020B0604020202020204" pitchFamily="34" charset="0"/>
                <a:cs typeface="Arial" panose="020B0604020202020204" pitchFamily="34" charset="0"/>
              </a:defRPr>
            </a:lvl4pPr>
            <a:lvl5pPr marL="2057400" indent="-228600">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fld id="{B2D257A8-4FA8-460F-9CF5-2A7B7646FBA1}" type="slidenum">
              <a:rPr altLang="en-US"/>
              <a:pPr/>
              <a:t>10</a:t>
            </a:fld>
            <a:endParaRPr lang="en-US" altLang="en-US"/>
          </a:p>
        </p:txBody>
      </p:sp>
      <p:sp>
        <p:nvSpPr>
          <p:cNvPr id="5123" name="Rectangle 7"/>
          <p:cNvSpPr txBox="1">
            <a:spLocks noGrp="1" noChangeArrowheads="1"/>
          </p:cNvSpPr>
          <p:nvPr/>
        </p:nvSpPr>
        <p:spPr bwMode="auto">
          <a:xfrm>
            <a:off x="3887788" y="8689975"/>
            <a:ext cx="2970212" cy="454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4824" tIns="47416" rIns="94824" bIns="47416" anchor="b"/>
          <a:lstStyle>
            <a:lvl1pPr defTabSz="947738">
              <a:defRPr>
                <a:solidFill>
                  <a:schemeClr val="tx1"/>
                </a:solidFill>
                <a:latin typeface="Arial" panose="020B0604020202020204" pitchFamily="34" charset="0"/>
                <a:cs typeface="Arial" panose="020B0604020202020204" pitchFamily="34" charset="0"/>
              </a:defRPr>
            </a:lvl1pPr>
            <a:lvl2pPr marL="742950" indent="-285750" defTabSz="947738">
              <a:defRPr>
                <a:solidFill>
                  <a:schemeClr val="tx1"/>
                </a:solidFill>
                <a:latin typeface="Arial" panose="020B0604020202020204" pitchFamily="34" charset="0"/>
                <a:cs typeface="Arial" panose="020B0604020202020204" pitchFamily="34" charset="0"/>
              </a:defRPr>
            </a:lvl2pPr>
            <a:lvl3pPr marL="1143000" indent="-228600" defTabSz="947738">
              <a:defRPr>
                <a:solidFill>
                  <a:schemeClr val="tx1"/>
                </a:solidFill>
                <a:latin typeface="Arial" panose="020B0604020202020204" pitchFamily="34" charset="0"/>
                <a:cs typeface="Arial" panose="020B0604020202020204" pitchFamily="34" charset="0"/>
              </a:defRPr>
            </a:lvl3pPr>
            <a:lvl4pPr marL="1600200" indent="-228600" defTabSz="947738">
              <a:defRPr>
                <a:solidFill>
                  <a:schemeClr val="tx1"/>
                </a:solidFill>
                <a:latin typeface="Arial" panose="020B0604020202020204" pitchFamily="34" charset="0"/>
                <a:cs typeface="Arial" panose="020B0604020202020204" pitchFamily="34" charset="0"/>
              </a:defRPr>
            </a:lvl4pPr>
            <a:lvl5pPr marL="2057400" indent="-228600" defTabSz="947738">
              <a:defRPr>
                <a:solidFill>
                  <a:schemeClr val="tx1"/>
                </a:solidFill>
                <a:latin typeface="Arial" panose="020B0604020202020204" pitchFamily="34" charset="0"/>
                <a:cs typeface="Arial" panose="020B0604020202020204" pitchFamily="34" charset="0"/>
              </a:defRPr>
            </a:lvl5pPr>
            <a:lvl6pPr marL="25146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94773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pPr algn="r" eaLnBrk="1" hangingPunct="1"/>
            <a:fld id="{4110BE61-4897-4F63-9629-779AB7587365}" type="slidenum">
              <a:rPr lang="en-GB" altLang="en-US" sz="1300"/>
              <a:pPr algn="r" eaLnBrk="1" hangingPunct="1"/>
              <a:t>10</a:t>
            </a:fld>
            <a:endParaRPr lang="en-GB" altLang="en-US" sz="1300"/>
          </a:p>
        </p:txBody>
      </p:sp>
      <p:sp>
        <p:nvSpPr>
          <p:cNvPr id="5124" name="Rectangle 2"/>
          <p:cNvSpPr>
            <a:spLocks noGrp="1" noRot="1" noChangeAspect="1" noChangeArrowheads="1" noTextEdit="1"/>
          </p:cNvSpPr>
          <p:nvPr>
            <p:ph type="sldImg"/>
          </p:nvPr>
        </p:nvSpPr>
        <p:spPr>
          <a:xfrm>
            <a:off x="1143000" y="685800"/>
            <a:ext cx="4573588" cy="3430588"/>
          </a:xfrm>
          <a:ln/>
        </p:spPr>
      </p:sp>
      <p:sp>
        <p:nvSpPr>
          <p:cNvPr id="5125" name="Rectangle 3"/>
          <p:cNvSpPr>
            <a:spLocks noGrp="1" noChangeArrowheads="1"/>
          </p:cNvSpPr>
          <p:nvPr>
            <p:ph type="body" idx="1"/>
          </p:nvPr>
        </p:nvSpPr>
        <p:spPr>
          <a:xfrm>
            <a:off x="914400" y="4343400"/>
            <a:ext cx="5029200" cy="4114800"/>
          </a:xfrm>
          <a:noFill/>
        </p:spPr>
        <p:txBody>
          <a:bodyPr lIns="94824" tIns="47416" rIns="94824" bIns="47416"/>
          <a:lstStyle/>
          <a:p>
            <a:pPr eaLnBrk="1" hangingPunct="1"/>
            <a:endParaRPr lang="de-DE" altLang="en-US"/>
          </a:p>
        </p:txBody>
      </p:sp>
    </p:spTree>
    <p:extLst>
      <p:ext uri="{BB962C8B-B14F-4D97-AF65-F5344CB8AC3E}">
        <p14:creationId xmlns:p14="http://schemas.microsoft.com/office/powerpoint/2010/main" val="287772056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0D1820E-78B6-3383-2CF2-5221DF80E5AE}"/>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IN"/>
          </a:p>
        </p:txBody>
      </p:sp>
      <p:sp>
        <p:nvSpPr>
          <p:cNvPr id="3" name="Subtitle 2">
            <a:extLst>
              <a:ext uri="{FF2B5EF4-FFF2-40B4-BE49-F238E27FC236}">
                <a16:creationId xmlns:a16="http://schemas.microsoft.com/office/drawing/2014/main" id="{2A2871D8-87CB-D392-9FEE-781F960BFCF0}"/>
              </a:ext>
            </a:extLst>
          </p:cNvPr>
          <p:cNvSpPr>
            <a:spLocks noGrp="1"/>
          </p:cNvSpPr>
          <p:nvPr>
            <p:ph type="subTitle" idx="1"/>
          </p:nvPr>
        </p:nvSpPr>
        <p:spPr>
          <a:xfrm>
            <a:off x="1143000" y="3602038"/>
            <a:ext cx="6858000" cy="1655762"/>
          </a:xfrm>
        </p:spPr>
        <p:txBody>
          <a:bodyPr/>
          <a:lstStyle>
            <a:lvl1pPr marL="0" indent="0" algn="ctr">
              <a:buNone/>
              <a:defRPr sz="1800"/>
            </a:lvl1pPr>
            <a:lvl2pPr marL="342886" indent="0" algn="ctr">
              <a:buNone/>
              <a:defRPr sz="1500"/>
            </a:lvl2pPr>
            <a:lvl3pPr marL="685772" indent="0" algn="ctr">
              <a:buNone/>
              <a:defRPr sz="1350"/>
            </a:lvl3pPr>
            <a:lvl4pPr marL="1028657" indent="0" algn="ctr">
              <a:buNone/>
              <a:defRPr sz="1200"/>
            </a:lvl4pPr>
            <a:lvl5pPr marL="1371543" indent="0" algn="ctr">
              <a:buNone/>
              <a:defRPr sz="1200"/>
            </a:lvl5pPr>
            <a:lvl6pPr marL="1714428" indent="0" algn="ctr">
              <a:buNone/>
              <a:defRPr sz="1200"/>
            </a:lvl6pPr>
            <a:lvl7pPr marL="2057314" indent="0" algn="ctr">
              <a:buNone/>
              <a:defRPr sz="1200"/>
            </a:lvl7pPr>
            <a:lvl8pPr marL="2400199" indent="0" algn="ctr">
              <a:buNone/>
              <a:defRPr sz="1200"/>
            </a:lvl8pPr>
            <a:lvl9pPr marL="2743085" indent="0" algn="ctr">
              <a:buNone/>
              <a:defRPr sz="1200"/>
            </a:lvl9pPr>
          </a:lstStyle>
          <a:p>
            <a:r>
              <a:rPr lang="en-US"/>
              <a:t>Click to edit Master subtitle style</a:t>
            </a:r>
            <a:endParaRPr lang="en-IN"/>
          </a:p>
        </p:txBody>
      </p:sp>
      <p:sp>
        <p:nvSpPr>
          <p:cNvPr id="4" name="Date Placeholder 3">
            <a:extLst>
              <a:ext uri="{FF2B5EF4-FFF2-40B4-BE49-F238E27FC236}">
                <a16:creationId xmlns:a16="http://schemas.microsoft.com/office/drawing/2014/main" id="{1EF2C1DF-DF52-523B-73B4-489FB3C28BED}"/>
              </a:ext>
            </a:extLst>
          </p:cNvPr>
          <p:cNvSpPr>
            <a:spLocks noGrp="1"/>
          </p:cNvSpPr>
          <p:nvPr>
            <p:ph type="dt" sz="half" idx="10"/>
          </p:nvPr>
        </p:nvSpPr>
        <p:spPr/>
        <p:txBody>
          <a:bodyPr/>
          <a:lstStyle/>
          <a:p>
            <a:fld id="{4DF6CDF5-45B2-4A45-9C4C-3012083D27EC}" type="datetime1">
              <a:rPr lang="en-US" smtClean="0"/>
              <a:t>4/15/2025</a:t>
            </a:fld>
            <a:endParaRPr lang="en-US" dirty="0"/>
          </a:p>
        </p:txBody>
      </p:sp>
      <p:sp>
        <p:nvSpPr>
          <p:cNvPr id="5" name="Footer Placeholder 4">
            <a:extLst>
              <a:ext uri="{FF2B5EF4-FFF2-40B4-BE49-F238E27FC236}">
                <a16:creationId xmlns:a16="http://schemas.microsoft.com/office/drawing/2014/main" id="{D5304E5B-8DC7-19AF-E9BC-977203FC0B3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2A9F3A1B-B493-3EDB-62E8-5028B1688DDD}"/>
              </a:ext>
            </a:extLst>
          </p:cNvPr>
          <p:cNvSpPr>
            <a:spLocks noGrp="1"/>
          </p:cNvSpPr>
          <p:nvPr>
            <p:ph type="sldNum" sz="quarter" idx="12"/>
          </p:nvPr>
        </p:nvSpPr>
        <p:spPr>
          <a:xfrm>
            <a:off x="8805496" y="6225224"/>
            <a:ext cx="338504" cy="365125"/>
          </a:xfrm>
        </p:spPr>
        <p:txBody>
          <a:bodyPr/>
          <a:lstStyle/>
          <a:p>
            <a:fld id="{48F63A3B-78C7-47BE-AE5E-E10140E04643}" type="slidenum">
              <a:rPr lang="en-US" smtClean="0"/>
              <a:t>‹#›</a:t>
            </a:fld>
            <a:endParaRPr lang="en-US" dirty="0"/>
          </a:p>
        </p:txBody>
      </p:sp>
      <p:sp>
        <p:nvSpPr>
          <p:cNvPr id="7" name="Rectangle 6">
            <a:extLst>
              <a:ext uri="{FF2B5EF4-FFF2-40B4-BE49-F238E27FC236}">
                <a16:creationId xmlns:a16="http://schemas.microsoft.com/office/drawing/2014/main" id="{ABB1AB09-7E17-04A1-A8C0-16C3CF0838B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428266606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5D93EB-FE0B-C71D-359D-020202AB6CB2}"/>
              </a:ext>
            </a:extLst>
          </p:cNvPr>
          <p:cNvSpPr>
            <a:spLocks noGrp="1"/>
          </p:cNvSpPr>
          <p:nvPr>
            <p:ph type="title"/>
          </p:nvPr>
        </p:nvSpPr>
        <p:spPr/>
        <p:txBody>
          <a:bodyPr/>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13D51CF5-BDA8-F06B-DDED-78D2B79CAD9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A47AD122-3F5A-8EF6-CD4A-4010B0E82A19}"/>
              </a:ext>
            </a:extLst>
          </p:cNvPr>
          <p:cNvSpPr>
            <a:spLocks noGrp="1"/>
          </p:cNvSpPr>
          <p:nvPr>
            <p:ph type="dt" sz="half" idx="10"/>
          </p:nvPr>
        </p:nvSpPr>
        <p:spPr/>
        <p:txBody>
          <a:bodyPr/>
          <a:lstStyle/>
          <a:p>
            <a:fld id="{E87A37DD-A9D5-40C2-9A8B-37A3AA39EBD0}" type="datetime1">
              <a:rPr lang="en-US" smtClean="0"/>
              <a:t>4/15/2025</a:t>
            </a:fld>
            <a:endParaRPr lang="en-US" dirty="0"/>
          </a:p>
        </p:txBody>
      </p:sp>
      <p:sp>
        <p:nvSpPr>
          <p:cNvPr id="5" name="Footer Placeholder 4">
            <a:extLst>
              <a:ext uri="{FF2B5EF4-FFF2-40B4-BE49-F238E27FC236}">
                <a16:creationId xmlns:a16="http://schemas.microsoft.com/office/drawing/2014/main" id="{8B27F7B4-B3D8-9D96-5609-747CDA83091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7E601F86-8172-E22B-BAC4-89B6A476B516}"/>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41897979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0012D9B-2519-2370-9618-5A78F1460950}"/>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IN"/>
          </a:p>
        </p:txBody>
      </p:sp>
      <p:sp>
        <p:nvSpPr>
          <p:cNvPr id="3" name="Vertical Text Placeholder 2">
            <a:extLst>
              <a:ext uri="{FF2B5EF4-FFF2-40B4-BE49-F238E27FC236}">
                <a16:creationId xmlns:a16="http://schemas.microsoft.com/office/drawing/2014/main" id="{7F5FA782-8FAC-9BF4-3851-96B499B509BD}"/>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EC905723-94EA-4607-CD56-8E156697B902}"/>
              </a:ext>
            </a:extLst>
          </p:cNvPr>
          <p:cNvSpPr>
            <a:spLocks noGrp="1"/>
          </p:cNvSpPr>
          <p:nvPr>
            <p:ph type="dt" sz="half" idx="10"/>
          </p:nvPr>
        </p:nvSpPr>
        <p:spPr/>
        <p:txBody>
          <a:bodyPr/>
          <a:lstStyle/>
          <a:p>
            <a:fld id="{3D2F7E33-C7DA-43FF-993B-E268229C2826}" type="datetime1">
              <a:rPr lang="en-US" smtClean="0"/>
              <a:t>4/15/2025</a:t>
            </a:fld>
            <a:endParaRPr lang="en-US" dirty="0"/>
          </a:p>
        </p:txBody>
      </p:sp>
      <p:sp>
        <p:nvSpPr>
          <p:cNvPr id="5" name="Footer Placeholder 4">
            <a:extLst>
              <a:ext uri="{FF2B5EF4-FFF2-40B4-BE49-F238E27FC236}">
                <a16:creationId xmlns:a16="http://schemas.microsoft.com/office/drawing/2014/main" id="{614EC165-2CB5-44B8-D4EA-C35F2D07CA79}"/>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883AE40-C3D4-80C5-F262-98A62D94EC62}"/>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33327157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8A3E2561-6632-0763-5EF6-4DF53D7A0A75}"/>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59A38F9B-93A4-3734-32DF-8E5A84C0257D}"/>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2" name="Date Placeholder 1">
            <a:extLst>
              <a:ext uri="{FF2B5EF4-FFF2-40B4-BE49-F238E27FC236}">
                <a16:creationId xmlns:a16="http://schemas.microsoft.com/office/drawing/2014/main" id="{1CE78EF3-DF40-3358-3F3F-0FDB3FF25E3E}"/>
              </a:ext>
            </a:extLst>
          </p:cNvPr>
          <p:cNvSpPr>
            <a:spLocks noGrp="1"/>
          </p:cNvSpPr>
          <p:nvPr>
            <p:ph type="dt" sz="half" idx="10"/>
          </p:nvPr>
        </p:nvSpPr>
        <p:spPr/>
        <p:txBody>
          <a:bodyPr/>
          <a:lstStyle/>
          <a:p>
            <a:fld id="{04C60712-B230-4DEA-9451-FCE410B14376}" type="datetime1">
              <a:rPr lang="en-US" smtClean="0"/>
              <a:t>4/15/2025</a:t>
            </a:fld>
            <a:endParaRPr lang="en-US" dirty="0"/>
          </a:p>
        </p:txBody>
      </p:sp>
      <p:sp>
        <p:nvSpPr>
          <p:cNvPr id="5" name="Footer Placeholder 4">
            <a:extLst>
              <a:ext uri="{FF2B5EF4-FFF2-40B4-BE49-F238E27FC236}">
                <a16:creationId xmlns:a16="http://schemas.microsoft.com/office/drawing/2014/main" id="{6CB56E7D-3C86-7A80-EC89-32E3B17DCCA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1DB720D-4684-C478-B752-9D67339868EC}"/>
              </a:ext>
            </a:extLst>
          </p:cNvPr>
          <p:cNvSpPr>
            <a:spLocks noGrp="1"/>
          </p:cNvSpPr>
          <p:nvPr>
            <p:ph type="sldNum" sz="quarter" idx="12"/>
          </p:nvPr>
        </p:nvSpPr>
        <p:spPr/>
        <p:txBody>
          <a:bodyPr/>
          <a:lstStyle/>
          <a:p>
            <a:fld id="{48F63A3B-78C7-47BE-AE5E-E10140E04643}" type="slidenum">
              <a:rPr lang="en-US" smtClean="0"/>
              <a:t>‹#›</a:t>
            </a:fld>
            <a:endParaRPr lang="en-US" dirty="0"/>
          </a:p>
        </p:txBody>
      </p:sp>
      <p:sp>
        <p:nvSpPr>
          <p:cNvPr id="7" name="Title 6">
            <a:extLst>
              <a:ext uri="{FF2B5EF4-FFF2-40B4-BE49-F238E27FC236}">
                <a16:creationId xmlns:a16="http://schemas.microsoft.com/office/drawing/2014/main" id="{86DC1684-6803-8898-51BD-261664D8D87B}"/>
              </a:ext>
            </a:extLst>
          </p:cNvPr>
          <p:cNvSpPr>
            <a:spLocks noGrp="1"/>
          </p:cNvSpPr>
          <p:nvPr>
            <p:ph type="title"/>
          </p:nvPr>
        </p:nvSpPr>
        <p:spPr/>
        <p:txBody>
          <a:bodyPr/>
          <a:lstStyle/>
          <a:p>
            <a:r>
              <a:rPr lang="en-US"/>
              <a:t>Click to edit Master title style</a:t>
            </a:r>
            <a:endParaRPr lang="en-IN"/>
          </a:p>
        </p:txBody>
      </p:sp>
    </p:spTree>
    <p:extLst>
      <p:ext uri="{BB962C8B-B14F-4D97-AF65-F5344CB8AC3E}">
        <p14:creationId xmlns:p14="http://schemas.microsoft.com/office/powerpoint/2010/main" val="95355412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5E5B28F7-AAD9-413B-B5A4-D1D758168A87}"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6" name="Text Placeholder 5">
            <a:extLst>
              <a:ext uri="{FF2B5EF4-FFF2-40B4-BE49-F238E27FC236}">
                <a16:creationId xmlns:a16="http://schemas.microsoft.com/office/drawing/2014/main" id="{1BC69148-CBA1-4D1A-A59E-437734798555}"/>
              </a:ext>
            </a:extLst>
          </p:cNvPr>
          <p:cNvSpPr>
            <a:spLocks noGrp="1"/>
          </p:cNvSpPr>
          <p:nvPr>
            <p:ph type="body" sz="quarter" idx="13"/>
          </p:nvPr>
        </p:nvSpPr>
        <p:spPr>
          <a:xfrm>
            <a:off x="7848600" y="6721475"/>
            <a:ext cx="914400" cy="914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Tree>
    <p:extLst>
      <p:ext uri="{BB962C8B-B14F-4D97-AF65-F5344CB8AC3E}">
        <p14:creationId xmlns:p14="http://schemas.microsoft.com/office/powerpoint/2010/main" val="7367376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30B12A-901C-2892-A93F-2E4D4EFD7A76}"/>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5B3DE06C-35E9-7ADD-BAAD-09CE8DE82AE7}"/>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249C03EB-43A3-E600-0BF2-701BF6FDAC1D}"/>
              </a:ext>
            </a:extLst>
          </p:cNvPr>
          <p:cNvSpPr>
            <a:spLocks noGrp="1"/>
          </p:cNvSpPr>
          <p:nvPr>
            <p:ph type="dt" sz="half" idx="10"/>
          </p:nvPr>
        </p:nvSpPr>
        <p:spPr/>
        <p:txBody>
          <a:bodyPr/>
          <a:lstStyle/>
          <a:p>
            <a:fld id="{05ACEAAB-7FA1-4B71-A294-71F9F29993A8}" type="datetime1">
              <a:rPr lang="en-US" smtClean="0"/>
              <a:t>4/15/2025</a:t>
            </a:fld>
            <a:endParaRPr lang="en-US" dirty="0"/>
          </a:p>
        </p:txBody>
      </p:sp>
      <p:sp>
        <p:nvSpPr>
          <p:cNvPr id="5" name="Footer Placeholder 4">
            <a:extLst>
              <a:ext uri="{FF2B5EF4-FFF2-40B4-BE49-F238E27FC236}">
                <a16:creationId xmlns:a16="http://schemas.microsoft.com/office/drawing/2014/main" id="{05ED00BC-0290-17B2-774D-42CE2DE6AEF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64953932-7BE6-2B6D-55B4-9F9BA2629E72}"/>
              </a:ext>
            </a:extLst>
          </p:cNvPr>
          <p:cNvSpPr>
            <a:spLocks noGrp="1"/>
          </p:cNvSpPr>
          <p:nvPr>
            <p:ph type="sldNum" sz="quarter" idx="12"/>
          </p:nvPr>
        </p:nvSpPr>
        <p:spPr/>
        <p:txBody>
          <a:bodyPr/>
          <a:lstStyle/>
          <a:p>
            <a:fld id="{F633090A-E985-4837-A97A-059404DB2C46}" type="slidenum">
              <a:rPr lang="en-US" smtClean="0"/>
              <a:t>‹#›</a:t>
            </a:fld>
            <a:endParaRPr lang="en-US" dirty="0"/>
          </a:p>
        </p:txBody>
      </p:sp>
      <p:sp>
        <p:nvSpPr>
          <p:cNvPr id="7" name="Rectangle 6">
            <a:extLst>
              <a:ext uri="{FF2B5EF4-FFF2-40B4-BE49-F238E27FC236}">
                <a16:creationId xmlns:a16="http://schemas.microsoft.com/office/drawing/2014/main" id="{46CB751B-81A2-1B10-A22A-04D62594BFE9}"/>
              </a:ext>
            </a:extLst>
          </p:cNvPr>
          <p:cNvSpPr/>
          <p:nvPr userDrawn="1"/>
        </p:nvSpPr>
        <p:spPr>
          <a:xfrm>
            <a:off x="0" y="6590348"/>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Competent People. Smarter Work Systems. Exceptional Customer Interactions.</a:t>
            </a:r>
          </a:p>
        </p:txBody>
      </p:sp>
    </p:spTree>
    <p:extLst>
      <p:ext uri="{BB962C8B-B14F-4D97-AF65-F5344CB8AC3E}">
        <p14:creationId xmlns:p14="http://schemas.microsoft.com/office/powerpoint/2010/main" val="39735574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6CC1E4-0A85-251F-06DA-1B175450D2C8}"/>
              </a:ext>
            </a:extLst>
          </p:cNvPr>
          <p:cNvSpPr>
            <a:spLocks noGrp="1"/>
          </p:cNvSpPr>
          <p:nvPr>
            <p:ph type="title"/>
          </p:nvPr>
        </p:nvSpPr>
        <p:spPr>
          <a:xfrm>
            <a:off x="623888" y="1709738"/>
            <a:ext cx="7886700" cy="2852737"/>
          </a:xfrm>
        </p:spPr>
        <p:txBody>
          <a:bodyPr anchor="b"/>
          <a:lstStyle>
            <a:lvl1pPr>
              <a:defRPr sz="4500"/>
            </a:lvl1pPr>
          </a:lstStyle>
          <a:p>
            <a:r>
              <a:rPr lang="en-US"/>
              <a:t>Click to edit Master title style</a:t>
            </a:r>
            <a:endParaRPr lang="en-IN"/>
          </a:p>
        </p:txBody>
      </p:sp>
      <p:sp>
        <p:nvSpPr>
          <p:cNvPr id="3" name="Text Placeholder 2">
            <a:extLst>
              <a:ext uri="{FF2B5EF4-FFF2-40B4-BE49-F238E27FC236}">
                <a16:creationId xmlns:a16="http://schemas.microsoft.com/office/drawing/2014/main" id="{D3B9C2B3-6ADB-DAB6-0AFC-C0E9A4569AB4}"/>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886" indent="0">
              <a:buNone/>
              <a:defRPr sz="1500">
                <a:solidFill>
                  <a:schemeClr val="tx1">
                    <a:tint val="75000"/>
                  </a:schemeClr>
                </a:solidFill>
              </a:defRPr>
            </a:lvl2pPr>
            <a:lvl3pPr marL="685772" indent="0">
              <a:buNone/>
              <a:defRPr sz="1350">
                <a:solidFill>
                  <a:schemeClr val="tx1">
                    <a:tint val="75000"/>
                  </a:schemeClr>
                </a:solidFill>
              </a:defRPr>
            </a:lvl3pPr>
            <a:lvl4pPr marL="1028657" indent="0">
              <a:buNone/>
              <a:defRPr sz="1200">
                <a:solidFill>
                  <a:schemeClr val="tx1">
                    <a:tint val="75000"/>
                  </a:schemeClr>
                </a:solidFill>
              </a:defRPr>
            </a:lvl4pPr>
            <a:lvl5pPr marL="1371543" indent="0">
              <a:buNone/>
              <a:defRPr sz="1200">
                <a:solidFill>
                  <a:schemeClr val="tx1">
                    <a:tint val="75000"/>
                  </a:schemeClr>
                </a:solidFill>
              </a:defRPr>
            </a:lvl5pPr>
            <a:lvl6pPr marL="1714428" indent="0">
              <a:buNone/>
              <a:defRPr sz="1200">
                <a:solidFill>
                  <a:schemeClr val="tx1">
                    <a:tint val="75000"/>
                  </a:schemeClr>
                </a:solidFill>
              </a:defRPr>
            </a:lvl6pPr>
            <a:lvl7pPr marL="2057314" indent="0">
              <a:buNone/>
              <a:defRPr sz="1200">
                <a:solidFill>
                  <a:schemeClr val="tx1">
                    <a:tint val="75000"/>
                  </a:schemeClr>
                </a:solidFill>
              </a:defRPr>
            </a:lvl7pPr>
            <a:lvl8pPr marL="2400199" indent="0">
              <a:buNone/>
              <a:defRPr sz="1200">
                <a:solidFill>
                  <a:schemeClr val="tx1">
                    <a:tint val="75000"/>
                  </a:schemeClr>
                </a:solidFill>
              </a:defRPr>
            </a:lvl8pPr>
            <a:lvl9pPr marL="2743085"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F026D38-BA60-461A-9FBA-84FA8D136A0C}"/>
              </a:ext>
            </a:extLst>
          </p:cNvPr>
          <p:cNvSpPr>
            <a:spLocks noGrp="1"/>
          </p:cNvSpPr>
          <p:nvPr>
            <p:ph type="dt" sz="half" idx="10"/>
          </p:nvPr>
        </p:nvSpPr>
        <p:spPr/>
        <p:txBody>
          <a:bodyPr/>
          <a:lstStyle/>
          <a:p>
            <a:fld id="{7B95E410-29D6-41F3-9438-0DC883A1DA34}" type="datetime1">
              <a:rPr lang="en-US" smtClean="0"/>
              <a:t>4/15/2025</a:t>
            </a:fld>
            <a:endParaRPr lang="en-US" dirty="0"/>
          </a:p>
        </p:txBody>
      </p:sp>
      <p:sp>
        <p:nvSpPr>
          <p:cNvPr id="5" name="Footer Placeholder 4">
            <a:extLst>
              <a:ext uri="{FF2B5EF4-FFF2-40B4-BE49-F238E27FC236}">
                <a16:creationId xmlns:a16="http://schemas.microsoft.com/office/drawing/2014/main" id="{5265B0B0-A4D4-F1EA-53B3-654C514D25F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297797C-283E-D5AC-FCEE-A85DECCC613C}"/>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18601326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FAEFC91-7F4B-97D4-6386-E9C78DD90BC7}"/>
              </a:ext>
            </a:extLst>
          </p:cNvPr>
          <p:cNvSpPr>
            <a:spLocks noGrp="1"/>
          </p:cNvSpPr>
          <p:nvPr>
            <p:ph type="title"/>
          </p:nvPr>
        </p:nvSpPr>
        <p:spPr/>
        <p:txBody>
          <a:bodyPr/>
          <a:lstStyle/>
          <a:p>
            <a:r>
              <a:rPr lang="en-US"/>
              <a:t>Click to edit Master title style</a:t>
            </a:r>
            <a:endParaRPr lang="en-IN"/>
          </a:p>
        </p:txBody>
      </p:sp>
      <p:sp>
        <p:nvSpPr>
          <p:cNvPr id="3" name="Content Placeholder 2">
            <a:extLst>
              <a:ext uri="{FF2B5EF4-FFF2-40B4-BE49-F238E27FC236}">
                <a16:creationId xmlns:a16="http://schemas.microsoft.com/office/drawing/2014/main" id="{824CA9DA-FBDD-4A7F-0324-567F307B0BE3}"/>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Content Placeholder 3">
            <a:extLst>
              <a:ext uri="{FF2B5EF4-FFF2-40B4-BE49-F238E27FC236}">
                <a16:creationId xmlns:a16="http://schemas.microsoft.com/office/drawing/2014/main" id="{8125FBEE-C1B9-8970-9527-53E56544191F}"/>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Date Placeholder 4">
            <a:extLst>
              <a:ext uri="{FF2B5EF4-FFF2-40B4-BE49-F238E27FC236}">
                <a16:creationId xmlns:a16="http://schemas.microsoft.com/office/drawing/2014/main" id="{753BDE79-987C-BB10-65B5-A215C8939D41}"/>
              </a:ext>
            </a:extLst>
          </p:cNvPr>
          <p:cNvSpPr>
            <a:spLocks noGrp="1"/>
          </p:cNvSpPr>
          <p:nvPr>
            <p:ph type="dt" sz="half" idx="10"/>
          </p:nvPr>
        </p:nvSpPr>
        <p:spPr/>
        <p:txBody>
          <a:bodyPr/>
          <a:lstStyle/>
          <a:p>
            <a:fld id="{EACECF8C-0816-48F0-AAA7-1D110DCFD295}" type="datetime1">
              <a:rPr lang="en-US" smtClean="0"/>
              <a:t>4/15/2025</a:t>
            </a:fld>
            <a:endParaRPr lang="en-US" dirty="0"/>
          </a:p>
        </p:txBody>
      </p:sp>
      <p:sp>
        <p:nvSpPr>
          <p:cNvPr id="6" name="Footer Placeholder 5">
            <a:extLst>
              <a:ext uri="{FF2B5EF4-FFF2-40B4-BE49-F238E27FC236}">
                <a16:creationId xmlns:a16="http://schemas.microsoft.com/office/drawing/2014/main" id="{6E12360F-7C31-C1B7-41AA-D20577C71FF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FB09AD67-0F17-142F-5DD6-D3D87DE3A7D3}"/>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205365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828F4D-38F9-48D6-7A32-D93A9E579379}"/>
              </a:ext>
            </a:extLst>
          </p:cNvPr>
          <p:cNvSpPr>
            <a:spLocks noGrp="1"/>
          </p:cNvSpPr>
          <p:nvPr>
            <p:ph type="title"/>
          </p:nvPr>
        </p:nvSpPr>
        <p:spPr>
          <a:xfrm>
            <a:off x="629841" y="365126"/>
            <a:ext cx="7886700" cy="1325563"/>
          </a:xfrm>
        </p:spPr>
        <p:txBody>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222D81E-0F85-E305-FC65-3ACB88514582}"/>
              </a:ext>
            </a:extLst>
          </p:cNvPr>
          <p:cNvSpPr>
            <a:spLocks noGrp="1"/>
          </p:cNvSpPr>
          <p:nvPr>
            <p:ph type="body" idx="1"/>
          </p:nvPr>
        </p:nvSpPr>
        <p:spPr>
          <a:xfrm>
            <a:off x="629842" y="1681164"/>
            <a:ext cx="386834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5D228691-7062-5603-3B52-59EDC9EFECAA}"/>
              </a:ext>
            </a:extLst>
          </p:cNvPr>
          <p:cNvSpPr>
            <a:spLocks noGrp="1"/>
          </p:cNvSpPr>
          <p:nvPr>
            <p:ph sz="half" idx="2"/>
          </p:nvPr>
        </p:nvSpPr>
        <p:spPr>
          <a:xfrm>
            <a:off x="629842" y="2505076"/>
            <a:ext cx="386834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5" name="Text Placeholder 4">
            <a:extLst>
              <a:ext uri="{FF2B5EF4-FFF2-40B4-BE49-F238E27FC236}">
                <a16:creationId xmlns:a16="http://schemas.microsoft.com/office/drawing/2014/main" id="{1CC8348A-8B7D-0DA0-7890-15E9BD589E2A}"/>
              </a:ext>
            </a:extLst>
          </p:cNvPr>
          <p:cNvSpPr>
            <a:spLocks noGrp="1"/>
          </p:cNvSpPr>
          <p:nvPr>
            <p:ph type="body" sz="quarter" idx="3"/>
          </p:nvPr>
        </p:nvSpPr>
        <p:spPr>
          <a:xfrm>
            <a:off x="4629150" y="1681164"/>
            <a:ext cx="3887391" cy="823912"/>
          </a:xfrm>
        </p:spPr>
        <p:txBody>
          <a:bodyPr anchor="b"/>
          <a:lstStyle>
            <a:lvl1pPr marL="0" indent="0">
              <a:buNone/>
              <a:defRPr sz="1800" b="1"/>
            </a:lvl1pPr>
            <a:lvl2pPr marL="342886" indent="0">
              <a:buNone/>
              <a:defRPr sz="1500" b="1"/>
            </a:lvl2pPr>
            <a:lvl3pPr marL="685772" indent="0">
              <a:buNone/>
              <a:defRPr sz="1350" b="1"/>
            </a:lvl3pPr>
            <a:lvl4pPr marL="1028657" indent="0">
              <a:buNone/>
              <a:defRPr sz="1200" b="1"/>
            </a:lvl4pPr>
            <a:lvl5pPr marL="1371543" indent="0">
              <a:buNone/>
              <a:defRPr sz="1200" b="1"/>
            </a:lvl5pPr>
            <a:lvl6pPr marL="1714428" indent="0">
              <a:buNone/>
              <a:defRPr sz="1200" b="1"/>
            </a:lvl6pPr>
            <a:lvl7pPr marL="2057314" indent="0">
              <a:buNone/>
              <a:defRPr sz="1200" b="1"/>
            </a:lvl7pPr>
            <a:lvl8pPr marL="2400199" indent="0">
              <a:buNone/>
              <a:defRPr sz="1200" b="1"/>
            </a:lvl8pPr>
            <a:lvl9pPr marL="2743085"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838EE2A0-EB6C-59E3-6937-FD8C453F7FDD}"/>
              </a:ext>
            </a:extLst>
          </p:cNvPr>
          <p:cNvSpPr>
            <a:spLocks noGrp="1"/>
          </p:cNvSpPr>
          <p:nvPr>
            <p:ph sz="quarter" idx="4"/>
          </p:nvPr>
        </p:nvSpPr>
        <p:spPr>
          <a:xfrm>
            <a:off x="4629150" y="2505076"/>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7" name="Date Placeholder 6">
            <a:extLst>
              <a:ext uri="{FF2B5EF4-FFF2-40B4-BE49-F238E27FC236}">
                <a16:creationId xmlns:a16="http://schemas.microsoft.com/office/drawing/2014/main" id="{7060D67F-F00D-1EFD-AA0F-083FF9217E60}"/>
              </a:ext>
            </a:extLst>
          </p:cNvPr>
          <p:cNvSpPr>
            <a:spLocks noGrp="1"/>
          </p:cNvSpPr>
          <p:nvPr>
            <p:ph type="dt" sz="half" idx="10"/>
          </p:nvPr>
        </p:nvSpPr>
        <p:spPr/>
        <p:txBody>
          <a:bodyPr/>
          <a:lstStyle/>
          <a:p>
            <a:fld id="{8EC6B9C4-30FC-4013-9F7E-8704446F5AC8}" type="datetime1">
              <a:rPr lang="en-US" smtClean="0"/>
              <a:t>4/15/2025</a:t>
            </a:fld>
            <a:endParaRPr lang="en-US" dirty="0"/>
          </a:p>
        </p:txBody>
      </p:sp>
      <p:sp>
        <p:nvSpPr>
          <p:cNvPr id="8" name="Footer Placeholder 7">
            <a:extLst>
              <a:ext uri="{FF2B5EF4-FFF2-40B4-BE49-F238E27FC236}">
                <a16:creationId xmlns:a16="http://schemas.microsoft.com/office/drawing/2014/main" id="{6A5FBCD6-7A10-7155-294A-664C9761A0C9}"/>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073C319-53F9-6482-686B-AA37651D5A54}"/>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9316709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518E74-A7B4-63C6-910F-0EB7C167D899}"/>
              </a:ext>
            </a:extLst>
          </p:cNvPr>
          <p:cNvSpPr>
            <a:spLocks noGrp="1"/>
          </p:cNvSpPr>
          <p:nvPr>
            <p:ph type="title"/>
          </p:nvPr>
        </p:nvSpPr>
        <p:spPr/>
        <p:txBody>
          <a:bodyPr/>
          <a:lstStyle/>
          <a:p>
            <a:r>
              <a:rPr lang="en-US"/>
              <a:t>Click to edit Master title style</a:t>
            </a:r>
            <a:endParaRPr lang="en-IN"/>
          </a:p>
        </p:txBody>
      </p:sp>
      <p:sp>
        <p:nvSpPr>
          <p:cNvPr id="3" name="Date Placeholder 2">
            <a:extLst>
              <a:ext uri="{FF2B5EF4-FFF2-40B4-BE49-F238E27FC236}">
                <a16:creationId xmlns:a16="http://schemas.microsoft.com/office/drawing/2014/main" id="{57EE7FF2-8167-C0E0-2E3C-BCF2153023E4}"/>
              </a:ext>
            </a:extLst>
          </p:cNvPr>
          <p:cNvSpPr>
            <a:spLocks noGrp="1"/>
          </p:cNvSpPr>
          <p:nvPr>
            <p:ph type="dt" sz="half" idx="10"/>
          </p:nvPr>
        </p:nvSpPr>
        <p:spPr/>
        <p:txBody>
          <a:bodyPr/>
          <a:lstStyle/>
          <a:p>
            <a:fld id="{0625AE3E-06C0-427F-BD70-63D9A6962959}" type="datetime1">
              <a:rPr lang="en-US" smtClean="0"/>
              <a:t>4/15/2025</a:t>
            </a:fld>
            <a:endParaRPr lang="en-US" dirty="0"/>
          </a:p>
        </p:txBody>
      </p:sp>
      <p:sp>
        <p:nvSpPr>
          <p:cNvPr id="4" name="Footer Placeholder 3">
            <a:extLst>
              <a:ext uri="{FF2B5EF4-FFF2-40B4-BE49-F238E27FC236}">
                <a16:creationId xmlns:a16="http://schemas.microsoft.com/office/drawing/2014/main" id="{14487C8F-2D72-74F0-2A49-B5446A17BA6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E018303B-1F2C-EE01-CA8A-CE8AD3499B2D}"/>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260198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904E3D2-3FC9-45CA-5405-3756935E6253}"/>
              </a:ext>
            </a:extLst>
          </p:cNvPr>
          <p:cNvSpPr>
            <a:spLocks noGrp="1"/>
          </p:cNvSpPr>
          <p:nvPr>
            <p:ph type="dt" sz="half" idx="10"/>
          </p:nvPr>
        </p:nvSpPr>
        <p:spPr/>
        <p:txBody>
          <a:bodyPr/>
          <a:lstStyle/>
          <a:p>
            <a:fld id="{72328FC6-51CC-445F-A6CA-531825F0136F}" type="datetime1">
              <a:rPr lang="en-US" smtClean="0"/>
              <a:t>4/15/2025</a:t>
            </a:fld>
            <a:endParaRPr lang="en-US" dirty="0"/>
          </a:p>
        </p:txBody>
      </p:sp>
      <p:sp>
        <p:nvSpPr>
          <p:cNvPr id="3" name="Footer Placeholder 2">
            <a:extLst>
              <a:ext uri="{FF2B5EF4-FFF2-40B4-BE49-F238E27FC236}">
                <a16:creationId xmlns:a16="http://schemas.microsoft.com/office/drawing/2014/main" id="{421D6315-3FC6-B82C-3B52-3C48BB7EB752}"/>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2C9BA60F-675A-20B3-2B6F-0A43122B5885}"/>
              </a:ext>
            </a:extLst>
          </p:cNvPr>
          <p:cNvSpPr>
            <a:spLocks noGrp="1"/>
          </p:cNvSpPr>
          <p:nvPr>
            <p:ph type="sldNum" sz="quarter" idx="12"/>
          </p:nvPr>
        </p:nvSpPr>
        <p:spPr/>
        <p:txBody>
          <a:bodyPr/>
          <a:lstStyle/>
          <a:p>
            <a:fld id="{F633090A-E985-4837-A97A-059404DB2C46}" type="slidenum">
              <a:rPr lang="en-US" smtClean="0"/>
              <a:t>‹#›</a:t>
            </a:fld>
            <a:endParaRPr lang="en-US" dirty="0"/>
          </a:p>
        </p:txBody>
      </p:sp>
    </p:spTree>
    <p:extLst>
      <p:ext uri="{BB962C8B-B14F-4D97-AF65-F5344CB8AC3E}">
        <p14:creationId xmlns:p14="http://schemas.microsoft.com/office/powerpoint/2010/main" val="106025815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452E61-A3EF-9E42-0B1F-FEEB39FC8A47}"/>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Content Placeholder 2">
            <a:extLst>
              <a:ext uri="{FF2B5EF4-FFF2-40B4-BE49-F238E27FC236}">
                <a16:creationId xmlns:a16="http://schemas.microsoft.com/office/drawing/2014/main" id="{0226DAE6-A658-B199-5AF3-0752845629DA}"/>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Text Placeholder 3">
            <a:extLst>
              <a:ext uri="{FF2B5EF4-FFF2-40B4-BE49-F238E27FC236}">
                <a16:creationId xmlns:a16="http://schemas.microsoft.com/office/drawing/2014/main" id="{9BAA3195-9281-E99A-EBB0-798D3CCE348E}"/>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08148ABA-53B3-DCBD-4767-D8ADAC88C849}"/>
              </a:ext>
            </a:extLst>
          </p:cNvPr>
          <p:cNvSpPr>
            <a:spLocks noGrp="1"/>
          </p:cNvSpPr>
          <p:nvPr>
            <p:ph type="dt" sz="half" idx="10"/>
          </p:nvPr>
        </p:nvSpPr>
        <p:spPr/>
        <p:txBody>
          <a:bodyPr/>
          <a:lstStyle/>
          <a:p>
            <a:fld id="{4C5B3D67-9A46-48D4-A9F0-D092752CB0F9}" type="datetime1">
              <a:rPr lang="en-US" smtClean="0"/>
              <a:t>4/15/2025</a:t>
            </a:fld>
            <a:endParaRPr lang="en-US" dirty="0"/>
          </a:p>
        </p:txBody>
      </p:sp>
      <p:sp>
        <p:nvSpPr>
          <p:cNvPr id="6" name="Footer Placeholder 5">
            <a:extLst>
              <a:ext uri="{FF2B5EF4-FFF2-40B4-BE49-F238E27FC236}">
                <a16:creationId xmlns:a16="http://schemas.microsoft.com/office/drawing/2014/main" id="{0F5DA508-8A5D-A6B9-3D5A-C4E7D9096281}"/>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E7382A1-DB76-57DB-1065-889E085177B1}"/>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163572429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8AB7A7-7422-58BE-BBA5-188FAC2D54B5}"/>
              </a:ext>
            </a:extLst>
          </p:cNvPr>
          <p:cNvSpPr>
            <a:spLocks noGrp="1"/>
          </p:cNvSpPr>
          <p:nvPr>
            <p:ph type="title"/>
          </p:nvPr>
        </p:nvSpPr>
        <p:spPr>
          <a:xfrm>
            <a:off x="629842" y="457200"/>
            <a:ext cx="2949177" cy="1600200"/>
          </a:xfrm>
        </p:spPr>
        <p:txBody>
          <a:bodyPr anchor="b"/>
          <a:lstStyle>
            <a:lvl1pPr>
              <a:defRPr sz="2400"/>
            </a:lvl1pPr>
          </a:lstStyle>
          <a:p>
            <a:r>
              <a:rPr lang="en-US"/>
              <a:t>Click to edit Master title style</a:t>
            </a:r>
            <a:endParaRPr lang="en-IN"/>
          </a:p>
        </p:txBody>
      </p:sp>
      <p:sp>
        <p:nvSpPr>
          <p:cNvPr id="3" name="Picture Placeholder 2">
            <a:extLst>
              <a:ext uri="{FF2B5EF4-FFF2-40B4-BE49-F238E27FC236}">
                <a16:creationId xmlns:a16="http://schemas.microsoft.com/office/drawing/2014/main" id="{97B95EEB-20B8-D72B-50B2-C9D4F44E2A2E}"/>
              </a:ext>
            </a:extLst>
          </p:cNvPr>
          <p:cNvSpPr>
            <a:spLocks noGrp="1"/>
          </p:cNvSpPr>
          <p:nvPr>
            <p:ph type="pic" idx="1"/>
          </p:nvPr>
        </p:nvSpPr>
        <p:spPr>
          <a:xfrm>
            <a:off x="3887391" y="987426"/>
            <a:ext cx="4629150" cy="4873625"/>
          </a:xfrm>
        </p:spPr>
        <p:txBody>
          <a:bodyPr/>
          <a:lstStyle>
            <a:lvl1pPr marL="0" indent="0">
              <a:buNone/>
              <a:defRPr sz="2400"/>
            </a:lvl1pPr>
            <a:lvl2pPr marL="342886" indent="0">
              <a:buNone/>
              <a:defRPr sz="2100"/>
            </a:lvl2pPr>
            <a:lvl3pPr marL="685772" indent="0">
              <a:buNone/>
              <a:defRPr sz="1800"/>
            </a:lvl3pPr>
            <a:lvl4pPr marL="1028657" indent="0">
              <a:buNone/>
              <a:defRPr sz="1500"/>
            </a:lvl4pPr>
            <a:lvl5pPr marL="1371543" indent="0">
              <a:buNone/>
              <a:defRPr sz="1500"/>
            </a:lvl5pPr>
            <a:lvl6pPr marL="1714428" indent="0">
              <a:buNone/>
              <a:defRPr sz="1500"/>
            </a:lvl6pPr>
            <a:lvl7pPr marL="2057314" indent="0">
              <a:buNone/>
              <a:defRPr sz="1500"/>
            </a:lvl7pPr>
            <a:lvl8pPr marL="2400199" indent="0">
              <a:buNone/>
              <a:defRPr sz="1500"/>
            </a:lvl8pPr>
            <a:lvl9pPr marL="2743085" indent="0">
              <a:buNone/>
              <a:defRPr sz="1500"/>
            </a:lvl9pPr>
          </a:lstStyle>
          <a:p>
            <a:endParaRPr lang="en-IN" dirty="0"/>
          </a:p>
        </p:txBody>
      </p:sp>
      <p:sp>
        <p:nvSpPr>
          <p:cNvPr id="4" name="Text Placeholder 3">
            <a:extLst>
              <a:ext uri="{FF2B5EF4-FFF2-40B4-BE49-F238E27FC236}">
                <a16:creationId xmlns:a16="http://schemas.microsoft.com/office/drawing/2014/main" id="{55A12144-859E-A31E-3325-FC6AABD73FD3}"/>
              </a:ext>
            </a:extLst>
          </p:cNvPr>
          <p:cNvSpPr>
            <a:spLocks noGrp="1"/>
          </p:cNvSpPr>
          <p:nvPr>
            <p:ph type="body" sz="half" idx="2"/>
          </p:nvPr>
        </p:nvSpPr>
        <p:spPr>
          <a:xfrm>
            <a:off x="629842" y="2057400"/>
            <a:ext cx="2949177" cy="3811588"/>
          </a:xfrm>
        </p:spPr>
        <p:txBody>
          <a:bodyPr/>
          <a:lstStyle>
            <a:lvl1pPr marL="0" indent="0">
              <a:buNone/>
              <a:defRPr sz="1200"/>
            </a:lvl1pPr>
            <a:lvl2pPr marL="342886" indent="0">
              <a:buNone/>
              <a:defRPr sz="1050"/>
            </a:lvl2pPr>
            <a:lvl3pPr marL="685772" indent="0">
              <a:buNone/>
              <a:defRPr sz="900"/>
            </a:lvl3pPr>
            <a:lvl4pPr marL="1028657" indent="0">
              <a:buNone/>
              <a:defRPr sz="750"/>
            </a:lvl4pPr>
            <a:lvl5pPr marL="1371543" indent="0">
              <a:buNone/>
              <a:defRPr sz="750"/>
            </a:lvl5pPr>
            <a:lvl6pPr marL="1714428" indent="0">
              <a:buNone/>
              <a:defRPr sz="750"/>
            </a:lvl6pPr>
            <a:lvl7pPr marL="2057314" indent="0">
              <a:buNone/>
              <a:defRPr sz="750"/>
            </a:lvl7pPr>
            <a:lvl8pPr marL="2400199" indent="0">
              <a:buNone/>
              <a:defRPr sz="750"/>
            </a:lvl8pPr>
            <a:lvl9pPr marL="2743085"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21FB938-8E4B-F29A-5825-82330C84F9AF}"/>
              </a:ext>
            </a:extLst>
          </p:cNvPr>
          <p:cNvSpPr>
            <a:spLocks noGrp="1"/>
          </p:cNvSpPr>
          <p:nvPr>
            <p:ph type="dt" sz="half" idx="10"/>
          </p:nvPr>
        </p:nvSpPr>
        <p:spPr/>
        <p:txBody>
          <a:bodyPr/>
          <a:lstStyle/>
          <a:p>
            <a:fld id="{AE346B01-8339-4E72-9829-90513EB81859}" type="datetime1">
              <a:rPr lang="en-US" smtClean="0"/>
              <a:t>4/15/2025</a:t>
            </a:fld>
            <a:endParaRPr lang="en-US" dirty="0"/>
          </a:p>
        </p:txBody>
      </p:sp>
      <p:sp>
        <p:nvSpPr>
          <p:cNvPr id="6" name="Footer Placeholder 5">
            <a:extLst>
              <a:ext uri="{FF2B5EF4-FFF2-40B4-BE49-F238E27FC236}">
                <a16:creationId xmlns:a16="http://schemas.microsoft.com/office/drawing/2014/main" id="{A1B957EF-F853-C20E-5333-FF125287ECCF}"/>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AA723E03-EF2D-7F36-0BCD-8F1C0801F2FE}"/>
              </a:ext>
            </a:extLst>
          </p:cNvPr>
          <p:cNvSpPr>
            <a:spLocks noGrp="1"/>
          </p:cNvSpPr>
          <p:nvPr>
            <p:ph type="sldNum" sz="quarter" idx="12"/>
          </p:nvPr>
        </p:nvSpPr>
        <p:spPr/>
        <p:txBody>
          <a:bodyPr/>
          <a:lstStyle/>
          <a:p>
            <a:fld id="{48F63A3B-78C7-47BE-AE5E-E10140E04643}" type="slidenum">
              <a:rPr lang="en-US" smtClean="0"/>
              <a:t>‹#›</a:t>
            </a:fld>
            <a:endParaRPr lang="en-US" dirty="0"/>
          </a:p>
        </p:txBody>
      </p:sp>
    </p:spTree>
    <p:extLst>
      <p:ext uri="{BB962C8B-B14F-4D97-AF65-F5344CB8AC3E}">
        <p14:creationId xmlns:p14="http://schemas.microsoft.com/office/powerpoint/2010/main" val="380155311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hyperlink" Target="about:blank" TargetMode="Externa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1.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F8EBBF6-E734-C19D-48AE-D7437B22DB88}"/>
              </a:ext>
            </a:extLst>
          </p:cNvPr>
          <p:cNvPicPr>
            <a:picLocks noChangeAspect="1"/>
          </p:cNvPicPr>
          <p:nvPr userDrawn="1"/>
        </p:nvPicPr>
        <p:blipFill rotWithShape="1">
          <a:blip r:embed="rId15" cstate="print">
            <a:extLst>
              <a:ext uri="{28A0092B-C50C-407E-A947-70E740481C1C}">
                <a14:useLocalDpi xmlns:a14="http://schemas.microsoft.com/office/drawing/2010/main" val="0"/>
              </a:ext>
            </a:extLst>
          </a:blip>
          <a:srcRect t="27588" b="28007"/>
          <a:stretch/>
        </p:blipFill>
        <p:spPr bwMode="auto">
          <a:xfrm>
            <a:off x="6910783" y="58232"/>
            <a:ext cx="1673513" cy="622805"/>
          </a:xfrm>
          <a:prstGeom prst="rect">
            <a:avLst/>
          </a:prstGeom>
          <a:noFill/>
          <a:ln>
            <a:noFill/>
          </a:ln>
          <a:extLst>
            <a:ext uri="{53640926-AAD7-44D8-BBD7-CCE9431645EC}">
              <a14:shadowObscured xmlns:a14="http://schemas.microsoft.com/office/drawing/2010/main"/>
            </a:ext>
          </a:extLst>
        </p:spPr>
      </p:pic>
      <p:sp>
        <p:nvSpPr>
          <p:cNvPr id="2" name="Title Placeholder 1">
            <a:extLst>
              <a:ext uri="{FF2B5EF4-FFF2-40B4-BE49-F238E27FC236}">
                <a16:creationId xmlns:a16="http://schemas.microsoft.com/office/drawing/2014/main" id="{60AD7F2B-3871-6F65-BEE1-3FB72F8CF053}"/>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IN"/>
          </a:p>
        </p:txBody>
      </p:sp>
      <p:sp>
        <p:nvSpPr>
          <p:cNvPr id="3" name="Text Placeholder 2">
            <a:extLst>
              <a:ext uri="{FF2B5EF4-FFF2-40B4-BE49-F238E27FC236}">
                <a16:creationId xmlns:a16="http://schemas.microsoft.com/office/drawing/2014/main" id="{A9C6998B-C3FA-CDCD-5C13-9EB605FA2F2C}"/>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N"/>
          </a:p>
        </p:txBody>
      </p:sp>
      <p:sp>
        <p:nvSpPr>
          <p:cNvPr id="4" name="Date Placeholder 3">
            <a:extLst>
              <a:ext uri="{FF2B5EF4-FFF2-40B4-BE49-F238E27FC236}">
                <a16:creationId xmlns:a16="http://schemas.microsoft.com/office/drawing/2014/main" id="{95C5691C-22D7-D18F-C35C-A0983DB8B2C6}"/>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4DB87974-5E99-475B-8FF8-7EC98EF68FA9}" type="datetime1">
              <a:rPr lang="en-US" smtClean="0"/>
              <a:t>4/15/2025</a:t>
            </a:fld>
            <a:endParaRPr lang="en-US" dirty="0"/>
          </a:p>
        </p:txBody>
      </p:sp>
      <p:sp>
        <p:nvSpPr>
          <p:cNvPr id="5" name="Footer Placeholder 4">
            <a:extLst>
              <a:ext uri="{FF2B5EF4-FFF2-40B4-BE49-F238E27FC236}">
                <a16:creationId xmlns:a16="http://schemas.microsoft.com/office/drawing/2014/main" id="{7C9605BF-829A-67B6-F27A-A9FEAAEC7F9D}"/>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DCB54527-AC69-5C02-EE70-DE73742E7C37}"/>
              </a:ext>
            </a:extLst>
          </p:cNvPr>
          <p:cNvSpPr>
            <a:spLocks noGrp="1"/>
          </p:cNvSpPr>
          <p:nvPr>
            <p:ph type="sldNum" sz="quarter" idx="4"/>
          </p:nvPr>
        </p:nvSpPr>
        <p:spPr>
          <a:xfrm>
            <a:off x="8805496" y="6201094"/>
            <a:ext cx="338504" cy="365125"/>
          </a:xfrm>
          <a:prstGeom prst="rect">
            <a:avLst/>
          </a:prstGeom>
        </p:spPr>
        <p:txBody>
          <a:bodyPr vert="horz" lIns="91440" tIns="45720" rIns="91440" bIns="45720" rtlCol="0" anchor="ctr"/>
          <a:lstStyle>
            <a:lvl1pPr algn="ctr">
              <a:defRPr sz="900">
                <a:solidFill>
                  <a:schemeClr val="tx1">
                    <a:tint val="75000"/>
                  </a:schemeClr>
                </a:solidFill>
              </a:defRPr>
            </a:lvl1pPr>
          </a:lstStyle>
          <a:p>
            <a:fld id="{48F63A3B-78C7-47BE-AE5E-E10140E04643}" type="slidenum">
              <a:rPr lang="en-US" smtClean="0"/>
              <a:pPr/>
              <a:t>‹#›</a:t>
            </a:fld>
            <a:endParaRPr lang="en-US" dirty="0"/>
          </a:p>
        </p:txBody>
      </p:sp>
      <p:cxnSp>
        <p:nvCxnSpPr>
          <p:cNvPr id="7" name="Straight Connector 6">
            <a:extLst>
              <a:ext uri="{FF2B5EF4-FFF2-40B4-BE49-F238E27FC236}">
                <a16:creationId xmlns:a16="http://schemas.microsoft.com/office/drawing/2014/main" id="{65C0A7CB-1C7B-1860-E93C-3D6ECC6327D5}"/>
              </a:ext>
            </a:extLst>
          </p:cNvPr>
          <p:cNvCxnSpPr>
            <a:cxnSpLocks/>
          </p:cNvCxnSpPr>
          <p:nvPr userDrawn="1"/>
        </p:nvCxnSpPr>
        <p:spPr>
          <a:xfrm>
            <a:off x="636487" y="698107"/>
            <a:ext cx="7886700" cy="0"/>
          </a:xfrm>
          <a:prstGeom prst="line">
            <a:avLst/>
          </a:prstGeom>
        </p:spPr>
        <p:style>
          <a:lnRef idx="3">
            <a:schemeClr val="accent1"/>
          </a:lnRef>
          <a:fillRef idx="0">
            <a:schemeClr val="accent1"/>
          </a:fillRef>
          <a:effectRef idx="2">
            <a:schemeClr val="accent1"/>
          </a:effectRef>
          <a:fontRef idx="minor">
            <a:schemeClr val="tx1"/>
          </a:fontRef>
        </p:style>
      </p:cxnSp>
      <p:sp>
        <p:nvSpPr>
          <p:cNvPr id="9" name="Text Placeholder 2">
            <a:extLst>
              <a:ext uri="{FF2B5EF4-FFF2-40B4-BE49-F238E27FC236}">
                <a16:creationId xmlns:a16="http://schemas.microsoft.com/office/drawing/2014/main" id="{B35615C3-E9AC-AFF6-D2A8-43F0F90C7521}"/>
              </a:ext>
            </a:extLst>
          </p:cNvPr>
          <p:cNvSpPr txBox="1">
            <a:spLocks/>
          </p:cNvSpPr>
          <p:nvPr userDrawn="1"/>
        </p:nvSpPr>
        <p:spPr>
          <a:xfrm>
            <a:off x="628650" y="58232"/>
            <a:ext cx="3417341" cy="639875"/>
          </a:xfrm>
          <a:prstGeom prst="rect">
            <a:avLst/>
          </a:prstGeom>
        </p:spPr>
        <p:txBody>
          <a:bodyPr vert="horz" lIns="63305" tIns="31652" rIns="63305" bIns="31652"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marL="0" indent="0">
              <a:buNone/>
            </a:pPr>
            <a:r>
              <a:rPr lang="en-US" sz="1662" b="1" dirty="0"/>
              <a:t>PMG Engineering Private Limited</a:t>
            </a:r>
          </a:p>
          <a:p>
            <a:pPr marL="0" indent="0">
              <a:lnSpc>
                <a:spcPct val="100000"/>
              </a:lnSpc>
              <a:spcBef>
                <a:spcPts val="0"/>
              </a:spcBef>
              <a:buNone/>
            </a:pPr>
            <a:r>
              <a:rPr lang="en-US" sz="1108" b="0" i="0" kern="1200" dirty="0">
                <a:solidFill>
                  <a:schemeClr val="tx1"/>
                </a:solidFill>
                <a:effectLst/>
                <a:latin typeface="+mn-lt"/>
                <a:ea typeface="+mn-ea"/>
                <a:cs typeface="+mn-cs"/>
              </a:rPr>
              <a:t>The End-to-End Engineering Company in Food Industry</a:t>
            </a:r>
          </a:p>
          <a:p>
            <a:pPr marL="0" indent="0">
              <a:lnSpc>
                <a:spcPct val="100000"/>
              </a:lnSpc>
              <a:spcBef>
                <a:spcPts val="0"/>
              </a:spcBef>
              <a:buNone/>
            </a:pPr>
            <a:r>
              <a:rPr lang="en-US" sz="1108" b="0" i="0" u="none" kern="1200" dirty="0">
                <a:solidFill>
                  <a:schemeClr val="tx1"/>
                </a:solidFill>
                <a:effectLst/>
                <a:latin typeface="+mn-lt"/>
                <a:ea typeface="+mn-ea"/>
                <a:cs typeface="+mn-cs"/>
                <a:hlinkClick r:id="rId16"/>
              </a:rPr>
              <a:t>info@pmg.engineering</a:t>
            </a:r>
            <a:r>
              <a:rPr lang="en-US" sz="1108" b="0" i="0" u="none" kern="1200" dirty="0">
                <a:solidFill>
                  <a:schemeClr val="tx1"/>
                </a:solidFill>
                <a:effectLst/>
                <a:latin typeface="+mn-lt"/>
                <a:ea typeface="+mn-ea"/>
                <a:cs typeface="+mn-cs"/>
              </a:rPr>
              <a:t> | </a:t>
            </a:r>
            <a:r>
              <a:rPr lang="en-US" sz="1108" b="0" i="0" u="none" kern="1200" dirty="0">
                <a:solidFill>
                  <a:schemeClr val="tx1"/>
                </a:solidFill>
                <a:effectLst/>
                <a:latin typeface="+mn-lt"/>
                <a:ea typeface="+mn-ea"/>
                <a:cs typeface="+mn-cs"/>
                <a:hlinkClick r:id="rId16"/>
              </a:rPr>
              <a:t>www.pmg.engineering</a:t>
            </a:r>
            <a:endParaRPr lang="en-US" sz="1108" b="0" i="0" u="none" kern="1200" dirty="0">
              <a:solidFill>
                <a:schemeClr val="tx1"/>
              </a:solidFill>
              <a:effectLst/>
              <a:latin typeface="+mn-lt"/>
              <a:ea typeface="+mn-ea"/>
              <a:cs typeface="+mn-cs"/>
            </a:endParaRPr>
          </a:p>
        </p:txBody>
      </p:sp>
      <p:sp>
        <p:nvSpPr>
          <p:cNvPr id="10" name="Rectangle 9">
            <a:extLst>
              <a:ext uri="{FF2B5EF4-FFF2-40B4-BE49-F238E27FC236}">
                <a16:creationId xmlns:a16="http://schemas.microsoft.com/office/drawing/2014/main" id="{5962E930-9FFF-51F6-C0B1-D9D84D41B557}"/>
              </a:ext>
            </a:extLst>
          </p:cNvPr>
          <p:cNvSpPr/>
          <p:nvPr userDrawn="1"/>
        </p:nvSpPr>
        <p:spPr>
          <a:xfrm>
            <a:off x="0" y="6566219"/>
            <a:ext cx="9144000" cy="267652"/>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6" dirty="0"/>
              <a:t>Build World Class Food Factories.</a:t>
            </a:r>
          </a:p>
        </p:txBody>
      </p:sp>
    </p:spTree>
    <p:extLst>
      <p:ext uri="{BB962C8B-B14F-4D97-AF65-F5344CB8AC3E}">
        <p14:creationId xmlns:p14="http://schemas.microsoft.com/office/powerpoint/2010/main" val="126387933"/>
      </p:ext>
    </p:extLst>
  </p:cSld>
  <p:clrMap bg1="lt1" tx1="dk1" bg2="lt2" tx2="dk2" accent1="accent1" accent2="accent2" accent3="accent3" accent4="accent4" accent5="accent5" accent6="accent6" hlink="hlink" folHlink="folHlink"/>
  <p:sldLayoutIdLst>
    <p:sldLayoutId id="2147483755" r:id="rId1"/>
    <p:sldLayoutId id="2147483756" r:id="rId2"/>
    <p:sldLayoutId id="2147483757" r:id="rId3"/>
    <p:sldLayoutId id="2147483758" r:id="rId4"/>
    <p:sldLayoutId id="2147483759" r:id="rId5"/>
    <p:sldLayoutId id="2147483760" r:id="rId6"/>
    <p:sldLayoutId id="2147483761" r:id="rId7"/>
    <p:sldLayoutId id="2147483762" r:id="rId8"/>
    <p:sldLayoutId id="2147483763" r:id="rId9"/>
    <p:sldLayoutId id="2147483764" r:id="rId10"/>
    <p:sldLayoutId id="2147483765" r:id="rId11"/>
    <p:sldLayoutId id="2147483766" r:id="rId12"/>
    <p:sldLayoutId id="2147483767" r:id="rId13"/>
  </p:sldLayoutIdLst>
  <p:hf hdr="0" ftr="0" dt="0"/>
  <p:txStyles>
    <p:titleStyle>
      <a:lvl1pPr algn="l" defTabSz="685772"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43" indent="-171443" algn="l" defTabSz="685772"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28" indent="-171443" algn="l" defTabSz="685772"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14" indent="-171443" algn="l" defTabSz="685772"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00"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2985"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871"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757"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643"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528" indent="-171443" algn="l" defTabSz="685772"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772" rtl="0" eaLnBrk="1" latinLnBrk="0" hangingPunct="1">
        <a:defRPr sz="1350" kern="1200">
          <a:solidFill>
            <a:schemeClr val="tx1"/>
          </a:solidFill>
          <a:latin typeface="+mn-lt"/>
          <a:ea typeface="+mn-ea"/>
          <a:cs typeface="+mn-cs"/>
        </a:defRPr>
      </a:lvl1pPr>
      <a:lvl2pPr marL="342886" algn="l" defTabSz="685772" rtl="0" eaLnBrk="1" latinLnBrk="0" hangingPunct="1">
        <a:defRPr sz="1350" kern="1200">
          <a:solidFill>
            <a:schemeClr val="tx1"/>
          </a:solidFill>
          <a:latin typeface="+mn-lt"/>
          <a:ea typeface="+mn-ea"/>
          <a:cs typeface="+mn-cs"/>
        </a:defRPr>
      </a:lvl2pPr>
      <a:lvl3pPr marL="685772" algn="l" defTabSz="685772" rtl="0" eaLnBrk="1" latinLnBrk="0" hangingPunct="1">
        <a:defRPr sz="1350" kern="1200">
          <a:solidFill>
            <a:schemeClr val="tx1"/>
          </a:solidFill>
          <a:latin typeface="+mn-lt"/>
          <a:ea typeface="+mn-ea"/>
          <a:cs typeface="+mn-cs"/>
        </a:defRPr>
      </a:lvl3pPr>
      <a:lvl4pPr marL="1028657" algn="l" defTabSz="685772" rtl="0" eaLnBrk="1" latinLnBrk="0" hangingPunct="1">
        <a:defRPr sz="1350" kern="1200">
          <a:solidFill>
            <a:schemeClr val="tx1"/>
          </a:solidFill>
          <a:latin typeface="+mn-lt"/>
          <a:ea typeface="+mn-ea"/>
          <a:cs typeface="+mn-cs"/>
        </a:defRPr>
      </a:lvl4pPr>
      <a:lvl5pPr marL="1371543" algn="l" defTabSz="685772" rtl="0" eaLnBrk="1" latinLnBrk="0" hangingPunct="1">
        <a:defRPr sz="1350" kern="1200">
          <a:solidFill>
            <a:schemeClr val="tx1"/>
          </a:solidFill>
          <a:latin typeface="+mn-lt"/>
          <a:ea typeface="+mn-ea"/>
          <a:cs typeface="+mn-cs"/>
        </a:defRPr>
      </a:lvl5pPr>
      <a:lvl6pPr marL="1714428" algn="l" defTabSz="685772" rtl="0" eaLnBrk="1" latinLnBrk="0" hangingPunct="1">
        <a:defRPr sz="1350" kern="1200">
          <a:solidFill>
            <a:schemeClr val="tx1"/>
          </a:solidFill>
          <a:latin typeface="+mn-lt"/>
          <a:ea typeface="+mn-ea"/>
          <a:cs typeface="+mn-cs"/>
        </a:defRPr>
      </a:lvl6pPr>
      <a:lvl7pPr marL="2057314" algn="l" defTabSz="685772" rtl="0" eaLnBrk="1" latinLnBrk="0" hangingPunct="1">
        <a:defRPr sz="1350" kern="1200">
          <a:solidFill>
            <a:schemeClr val="tx1"/>
          </a:solidFill>
          <a:latin typeface="+mn-lt"/>
          <a:ea typeface="+mn-ea"/>
          <a:cs typeface="+mn-cs"/>
        </a:defRPr>
      </a:lvl7pPr>
      <a:lvl8pPr marL="2400199" algn="l" defTabSz="685772" rtl="0" eaLnBrk="1" latinLnBrk="0" hangingPunct="1">
        <a:defRPr sz="1350" kern="1200">
          <a:solidFill>
            <a:schemeClr val="tx1"/>
          </a:solidFill>
          <a:latin typeface="+mn-lt"/>
          <a:ea typeface="+mn-ea"/>
          <a:cs typeface="+mn-cs"/>
        </a:defRPr>
      </a:lvl8pPr>
      <a:lvl9pPr marL="2743085" algn="l" defTabSz="685772"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9100" y="1219200"/>
            <a:ext cx="8305800" cy="1219200"/>
          </a:xfrm>
          <a:solidFill>
            <a:schemeClr val="accent1">
              <a:lumMod val="60000"/>
              <a:lumOff val="40000"/>
            </a:schemeClr>
          </a:solidFill>
        </p:spPr>
        <p:txBody>
          <a:bodyPr>
            <a:noAutofit/>
          </a:bodyPr>
          <a:lstStyle/>
          <a:p>
            <a:r>
              <a:rPr lang="en-US" sz="4000" b="1" dirty="0"/>
              <a:t> Electrical Network Design Methodology and Application</a:t>
            </a:r>
          </a:p>
        </p:txBody>
      </p:sp>
      <p:sp>
        <p:nvSpPr>
          <p:cNvPr id="3" name="Slide Number Placeholder 2"/>
          <p:cNvSpPr>
            <a:spLocks noGrp="1"/>
          </p:cNvSpPr>
          <p:nvPr>
            <p:ph type="sldNum" sz="quarter" idx="12"/>
          </p:nvPr>
        </p:nvSpPr>
        <p:spPr/>
        <p:txBody>
          <a:bodyPr/>
          <a:lstStyle/>
          <a:p>
            <a:fld id="{7B35B823-78A6-4AA4-A0F1-2DC210CA05EA}" type="slidenum">
              <a:rPr lang="en-US" smtClean="0"/>
              <a:pPr/>
              <a:t>1</a:t>
            </a:fld>
            <a:endParaRPr lang="en-US" dirty="0"/>
          </a:p>
        </p:txBody>
      </p:sp>
      <p:pic>
        <p:nvPicPr>
          <p:cNvPr id="1026" name="Picture 2" descr="Related image"/>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9100" y="2634693"/>
            <a:ext cx="8305800" cy="330660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114875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71513"/>
            <a:ext cx="7886700" cy="725488"/>
          </a:xfrm>
        </p:spPr>
        <p:txBody>
          <a:bodyPr>
            <a:normAutofit/>
          </a:bodyPr>
          <a:lstStyle/>
          <a:p>
            <a:pPr algn="ctr"/>
            <a:r>
              <a:rPr lang="en-US" sz="4000" b="1" u="sng" noProof="1"/>
              <a:t>Earthing Systems </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10</a:t>
            </a:fld>
            <a:endParaRPr lang="en-US" dirty="0"/>
          </a:p>
        </p:txBody>
      </p:sp>
      <p:sp>
        <p:nvSpPr>
          <p:cNvPr id="12" name="Rectangle 2"/>
          <p:cNvSpPr>
            <a:spLocks noChangeArrowheads="1"/>
          </p:cNvSpPr>
          <p:nvPr/>
        </p:nvSpPr>
        <p:spPr bwMode="gray">
          <a:xfrm>
            <a:off x="339939" y="1436025"/>
            <a:ext cx="847424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 Choice of MV network earthing systems</a:t>
            </a:r>
          </a:p>
        </p:txBody>
      </p:sp>
      <p:sp>
        <p:nvSpPr>
          <p:cNvPr id="16" name="Rectangle 2"/>
          <p:cNvSpPr>
            <a:spLocks noChangeArrowheads="1"/>
          </p:cNvSpPr>
          <p:nvPr/>
        </p:nvSpPr>
        <p:spPr bwMode="gray">
          <a:xfrm>
            <a:off x="354842" y="4279109"/>
            <a:ext cx="8459337"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Choice of earthing systems in LV networks</a:t>
            </a:r>
          </a:p>
        </p:txBody>
      </p:sp>
      <p:sp>
        <p:nvSpPr>
          <p:cNvPr id="15" name="Rectangle 6"/>
          <p:cNvSpPr>
            <a:spLocks noChangeArrowheads="1"/>
          </p:cNvSpPr>
          <p:nvPr/>
        </p:nvSpPr>
        <p:spPr bwMode="gray">
          <a:xfrm>
            <a:off x="354842" y="4655346"/>
            <a:ext cx="8459337" cy="166925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chemeClr val="accent1"/>
              </a:buClr>
            </a:pPr>
            <a:r>
              <a:rPr lang="en-US" noProof="1">
                <a:latin typeface="+mn-lt"/>
              </a:rPr>
              <a:t> Service continuity</a:t>
            </a:r>
          </a:p>
          <a:p>
            <a:pPr>
              <a:lnSpc>
                <a:spcPct val="95000"/>
              </a:lnSpc>
              <a:spcBef>
                <a:spcPct val="0"/>
              </a:spcBef>
              <a:spcAft>
                <a:spcPct val="15000"/>
              </a:spcAft>
              <a:buClr>
                <a:schemeClr val="accent1"/>
              </a:buClr>
            </a:pPr>
            <a:r>
              <a:rPr lang="en-US" noProof="1">
                <a:latin typeface="+mn-lt"/>
              </a:rPr>
              <a:t> Level of overvoltages generated</a:t>
            </a:r>
          </a:p>
          <a:p>
            <a:pPr>
              <a:lnSpc>
                <a:spcPct val="95000"/>
              </a:lnSpc>
              <a:spcBef>
                <a:spcPct val="0"/>
              </a:spcBef>
              <a:spcAft>
                <a:spcPct val="15000"/>
              </a:spcAft>
              <a:buClr>
                <a:schemeClr val="accent1"/>
              </a:buClr>
            </a:pPr>
            <a:r>
              <a:rPr lang="en-US" noProof="1">
                <a:latin typeface="+mn-lt"/>
              </a:rPr>
              <a:t> Risk of an electrically caused fire</a:t>
            </a:r>
          </a:p>
          <a:p>
            <a:pPr>
              <a:lnSpc>
                <a:spcPct val="95000"/>
              </a:lnSpc>
              <a:spcBef>
                <a:spcPct val="0"/>
              </a:spcBef>
              <a:spcAft>
                <a:spcPct val="15000"/>
              </a:spcAft>
              <a:buClr>
                <a:schemeClr val="accent1"/>
              </a:buClr>
            </a:pPr>
            <a:r>
              <a:rPr lang="en-US" noProof="1">
                <a:latin typeface="+mn-lt"/>
              </a:rPr>
              <a:t> Level of electromagnetic disturbances</a:t>
            </a:r>
          </a:p>
          <a:p>
            <a:pPr>
              <a:lnSpc>
                <a:spcPct val="95000"/>
              </a:lnSpc>
              <a:spcBef>
                <a:spcPct val="0"/>
              </a:spcBef>
              <a:spcAft>
                <a:spcPct val="15000"/>
              </a:spcAft>
              <a:buClr>
                <a:schemeClr val="accent1"/>
              </a:buClr>
            </a:pPr>
            <a:r>
              <a:rPr lang="en-US" noProof="1">
                <a:latin typeface="+mn-lt"/>
              </a:rPr>
              <a:t> Design and operation requirements.</a:t>
            </a:r>
          </a:p>
        </p:txBody>
      </p:sp>
      <p:sp>
        <p:nvSpPr>
          <p:cNvPr id="13" name="Rectangle 5"/>
          <p:cNvSpPr>
            <a:spLocks noChangeArrowheads="1"/>
          </p:cNvSpPr>
          <p:nvPr/>
        </p:nvSpPr>
        <p:spPr bwMode="gray">
          <a:xfrm>
            <a:off x="339940" y="1812262"/>
            <a:ext cx="8474240" cy="219279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nSpc>
                <a:spcPct val="95000"/>
              </a:lnSpc>
              <a:spcBef>
                <a:spcPct val="0"/>
              </a:spcBef>
              <a:spcAft>
                <a:spcPct val="15000"/>
              </a:spcAft>
              <a:buClr>
                <a:schemeClr val="accent1"/>
              </a:buClr>
            </a:pPr>
            <a:r>
              <a:rPr lang="en-US" noProof="1">
                <a:latin typeface="+mn-lt"/>
              </a:rPr>
              <a:t> Service continuity</a:t>
            </a:r>
          </a:p>
          <a:p>
            <a:pPr>
              <a:lnSpc>
                <a:spcPct val="95000"/>
              </a:lnSpc>
              <a:spcBef>
                <a:spcPct val="0"/>
              </a:spcBef>
              <a:spcAft>
                <a:spcPct val="15000"/>
              </a:spcAft>
              <a:buClr>
                <a:schemeClr val="accent1"/>
              </a:buClr>
            </a:pPr>
            <a:r>
              <a:rPr lang="en-US" noProof="1">
                <a:latin typeface="+mn-lt"/>
              </a:rPr>
              <a:t> Level of overvoltages generated</a:t>
            </a:r>
          </a:p>
          <a:p>
            <a:pPr>
              <a:lnSpc>
                <a:spcPct val="95000"/>
              </a:lnSpc>
              <a:spcBef>
                <a:spcPct val="0"/>
              </a:spcBef>
              <a:spcAft>
                <a:spcPct val="15000"/>
              </a:spcAft>
              <a:buClr>
                <a:schemeClr val="accent1"/>
              </a:buClr>
            </a:pPr>
            <a:r>
              <a:rPr lang="en-US" noProof="1">
                <a:latin typeface="+mn-lt"/>
              </a:rPr>
              <a:t> Equipment phase-earth insulation level</a:t>
            </a:r>
          </a:p>
          <a:p>
            <a:pPr>
              <a:lnSpc>
                <a:spcPct val="95000"/>
              </a:lnSpc>
              <a:spcBef>
                <a:spcPct val="0"/>
              </a:spcBef>
              <a:spcAft>
                <a:spcPct val="15000"/>
              </a:spcAft>
              <a:buClr>
                <a:schemeClr val="accent1"/>
              </a:buClr>
            </a:pPr>
            <a:r>
              <a:rPr lang="en-US" noProof="1">
                <a:latin typeface="+mn-lt"/>
              </a:rPr>
              <a:t> Thermal stress relating to the earth fault current value</a:t>
            </a:r>
          </a:p>
          <a:p>
            <a:pPr>
              <a:lnSpc>
                <a:spcPct val="95000"/>
              </a:lnSpc>
              <a:spcBef>
                <a:spcPct val="0"/>
              </a:spcBef>
              <a:spcAft>
                <a:spcPct val="15000"/>
              </a:spcAft>
              <a:buClr>
                <a:schemeClr val="accent1"/>
              </a:buClr>
            </a:pPr>
            <a:r>
              <a:rPr lang="en-US" noProof="1">
                <a:latin typeface="+mn-lt"/>
              </a:rPr>
              <a:t> Complexity of protections</a:t>
            </a:r>
          </a:p>
          <a:p>
            <a:pPr>
              <a:lnSpc>
                <a:spcPct val="95000"/>
              </a:lnSpc>
              <a:spcBef>
                <a:spcPct val="0"/>
              </a:spcBef>
              <a:spcAft>
                <a:spcPct val="15000"/>
              </a:spcAft>
              <a:buClr>
                <a:schemeClr val="accent1"/>
              </a:buClr>
            </a:pPr>
            <a:r>
              <a:rPr lang="en-US" noProof="1">
                <a:latin typeface="+mn-lt"/>
              </a:rPr>
              <a:t> Operation and maintenance requirements</a:t>
            </a:r>
          </a:p>
          <a:p>
            <a:pPr>
              <a:lnSpc>
                <a:spcPct val="95000"/>
              </a:lnSpc>
              <a:spcBef>
                <a:spcPct val="0"/>
              </a:spcBef>
              <a:spcAft>
                <a:spcPct val="15000"/>
              </a:spcAft>
              <a:buClr>
                <a:schemeClr val="accent1"/>
              </a:buClr>
            </a:pPr>
            <a:r>
              <a:rPr lang="en-US" noProof="1">
                <a:latin typeface="+mn-lt"/>
              </a:rPr>
              <a:t> Network size.</a:t>
            </a:r>
          </a:p>
        </p:txBody>
      </p:sp>
    </p:spTree>
    <p:extLst>
      <p:ext uri="{BB962C8B-B14F-4D97-AF65-F5344CB8AC3E}">
        <p14:creationId xmlns:p14="http://schemas.microsoft.com/office/powerpoint/2010/main" val="3380763545"/>
      </p:ext>
    </p:extLst>
  </p:cSld>
  <p:clrMapOvr>
    <a:masterClrMapping/>
  </p:clrMapOvr>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64">
            <a:extLst>
              <a:ext uri="{FF2B5EF4-FFF2-40B4-BE49-F238E27FC236}">
                <a16:creationId xmlns:a16="http://schemas.microsoft.com/office/drawing/2014/main" id="{CFE456BC-B5F6-53A3-400E-B01EAA0FA7E0}"/>
              </a:ext>
            </a:extLst>
          </p:cNvPr>
          <p:cNvSpPr>
            <a:spLocks noChangeArrowheads="1"/>
          </p:cNvSpPr>
          <p:nvPr/>
        </p:nvSpPr>
        <p:spPr bwMode="gray">
          <a:xfrm>
            <a:off x="643369" y="206231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1</a:t>
            </a:r>
          </a:p>
        </p:txBody>
      </p:sp>
      <p:sp>
        <p:nvSpPr>
          <p:cNvPr id="6" name="Rectangle 65">
            <a:extLst>
              <a:ext uri="{FF2B5EF4-FFF2-40B4-BE49-F238E27FC236}">
                <a16:creationId xmlns:a16="http://schemas.microsoft.com/office/drawing/2014/main" id="{8FB5E8DF-76B9-D9E6-825E-298959CD2045}"/>
              </a:ext>
            </a:extLst>
          </p:cNvPr>
          <p:cNvSpPr>
            <a:spLocks noChangeArrowheads="1"/>
          </p:cNvSpPr>
          <p:nvPr/>
        </p:nvSpPr>
        <p:spPr bwMode="gray">
          <a:xfrm>
            <a:off x="1015656" y="2036844"/>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noProof="1">
                <a:latin typeface="+mn-lt"/>
              </a:rPr>
              <a:t>Methodology and application</a:t>
            </a:r>
            <a:endParaRPr lang="en-US" altLang="en-US" sz="1800" noProof="1">
              <a:latin typeface="+mn-lt"/>
            </a:endParaRPr>
          </a:p>
        </p:txBody>
      </p:sp>
      <p:sp>
        <p:nvSpPr>
          <p:cNvPr id="8" name="Rectangle 66">
            <a:extLst>
              <a:ext uri="{FF2B5EF4-FFF2-40B4-BE49-F238E27FC236}">
                <a16:creationId xmlns:a16="http://schemas.microsoft.com/office/drawing/2014/main" id="{CF1A204C-341E-1D15-1FFD-01E17DEEBA54}"/>
              </a:ext>
            </a:extLst>
          </p:cNvPr>
          <p:cNvSpPr>
            <a:spLocks noChangeArrowheads="1"/>
          </p:cNvSpPr>
          <p:nvPr/>
        </p:nvSpPr>
        <p:spPr bwMode="gray">
          <a:xfrm>
            <a:off x="650258" y="248505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2</a:t>
            </a:r>
          </a:p>
        </p:txBody>
      </p:sp>
      <p:sp>
        <p:nvSpPr>
          <p:cNvPr id="9" name="Rectangle 67">
            <a:extLst>
              <a:ext uri="{FF2B5EF4-FFF2-40B4-BE49-F238E27FC236}">
                <a16:creationId xmlns:a16="http://schemas.microsoft.com/office/drawing/2014/main" id="{36C08432-A16F-D282-72DC-B131619BB97E}"/>
              </a:ext>
            </a:extLst>
          </p:cNvPr>
          <p:cNvSpPr>
            <a:spLocks noChangeArrowheads="1"/>
          </p:cNvSpPr>
          <p:nvPr/>
        </p:nvSpPr>
        <p:spPr bwMode="gray">
          <a:xfrm>
            <a:off x="1015656" y="2442583"/>
            <a:ext cx="6756744" cy="305727"/>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latin typeface="+mn-lt"/>
              </a:rPr>
              <a:t>Stages of methodology </a:t>
            </a:r>
          </a:p>
        </p:txBody>
      </p:sp>
      <p:pic>
        <p:nvPicPr>
          <p:cNvPr id="23" name="Picture 85">
            <a:extLst>
              <a:ext uri="{FF2B5EF4-FFF2-40B4-BE49-F238E27FC236}">
                <a16:creationId xmlns:a16="http://schemas.microsoft.com/office/drawing/2014/main" id="{0AECDB16-1DEC-A58A-9813-39F7603450E0}"/>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07001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4" name="Picture 86">
            <a:extLst>
              <a:ext uri="{FF2B5EF4-FFF2-40B4-BE49-F238E27FC236}">
                <a16:creationId xmlns:a16="http://schemas.microsoft.com/office/drawing/2014/main" id="{723DED4C-4F4B-B443-C228-8BF5BE6CF89B}"/>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442584"/>
            <a:ext cx="253878" cy="12639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5" name="Picture 87">
            <a:extLst>
              <a:ext uri="{FF2B5EF4-FFF2-40B4-BE49-F238E27FC236}">
                <a16:creationId xmlns:a16="http://schemas.microsoft.com/office/drawing/2014/main" id="{D85D9CEA-416E-442D-B5CE-A5FE1187B0C1}"/>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48576" y="2823950"/>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5" name="Rectangle 76">
            <a:extLst>
              <a:ext uri="{FF2B5EF4-FFF2-40B4-BE49-F238E27FC236}">
                <a16:creationId xmlns:a16="http://schemas.microsoft.com/office/drawing/2014/main" id="{39BCEF07-A67D-AA40-AB0B-93FBF894E5C4}"/>
              </a:ext>
            </a:extLst>
          </p:cNvPr>
          <p:cNvSpPr>
            <a:spLocks noChangeArrowheads="1"/>
          </p:cNvSpPr>
          <p:nvPr/>
        </p:nvSpPr>
        <p:spPr bwMode="gray">
          <a:xfrm>
            <a:off x="650258" y="365979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5</a:t>
            </a:r>
          </a:p>
        </p:txBody>
      </p:sp>
      <p:sp>
        <p:nvSpPr>
          <p:cNvPr id="36" name="Rectangle 77">
            <a:extLst>
              <a:ext uri="{FF2B5EF4-FFF2-40B4-BE49-F238E27FC236}">
                <a16:creationId xmlns:a16="http://schemas.microsoft.com/office/drawing/2014/main" id="{96327E6F-A2EB-985C-B4D2-101A8C55F8ED}"/>
              </a:ext>
            </a:extLst>
          </p:cNvPr>
          <p:cNvSpPr>
            <a:spLocks noChangeArrowheads="1"/>
          </p:cNvSpPr>
          <p:nvPr/>
        </p:nvSpPr>
        <p:spPr bwMode="gray">
          <a:xfrm>
            <a:off x="1015656" y="3659798"/>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latin typeface="+mn-lt"/>
              </a:rPr>
              <a:t>Power Sources of substation auxiliaries</a:t>
            </a:r>
          </a:p>
        </p:txBody>
      </p:sp>
      <p:pic>
        <p:nvPicPr>
          <p:cNvPr id="37" name="Picture 89">
            <a:extLst>
              <a:ext uri="{FF2B5EF4-FFF2-40B4-BE49-F238E27FC236}">
                <a16:creationId xmlns:a16="http://schemas.microsoft.com/office/drawing/2014/main" id="{3EC2178B-F18C-9BE4-D563-AE2D07663B47}"/>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437077" y="346966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2" name="Picture 85">
            <a:extLst>
              <a:ext uri="{FF2B5EF4-FFF2-40B4-BE49-F238E27FC236}">
                <a16:creationId xmlns:a16="http://schemas.microsoft.com/office/drawing/2014/main" id="{E9340D9C-3AC5-F367-F951-BE51FE5E385F}"/>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b="47496"/>
          <a:stretch>
            <a:fillRect/>
          </a:stretch>
        </p:blipFill>
        <p:spPr bwMode="auto">
          <a:xfrm>
            <a:off x="656413" y="1687029"/>
            <a:ext cx="253878" cy="1263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4" name="Rectangle 65">
            <a:extLst>
              <a:ext uri="{FF2B5EF4-FFF2-40B4-BE49-F238E27FC236}">
                <a16:creationId xmlns:a16="http://schemas.microsoft.com/office/drawing/2014/main" id="{DD667080-EE32-99B8-8CE6-E9AF9726AF19}"/>
              </a:ext>
            </a:extLst>
          </p:cNvPr>
          <p:cNvSpPr>
            <a:spLocks noChangeArrowheads="1"/>
          </p:cNvSpPr>
          <p:nvPr/>
        </p:nvSpPr>
        <p:spPr bwMode="gray">
          <a:xfrm>
            <a:off x="7893342" y="2056821"/>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3</a:t>
            </a:r>
          </a:p>
        </p:txBody>
      </p:sp>
      <p:sp>
        <p:nvSpPr>
          <p:cNvPr id="45" name="Rectangle 65">
            <a:extLst>
              <a:ext uri="{FF2B5EF4-FFF2-40B4-BE49-F238E27FC236}">
                <a16:creationId xmlns:a16="http://schemas.microsoft.com/office/drawing/2014/main" id="{74F7CB04-28DB-2338-037E-78D0F829F3EF}"/>
              </a:ext>
            </a:extLst>
          </p:cNvPr>
          <p:cNvSpPr>
            <a:spLocks noChangeArrowheads="1"/>
          </p:cNvSpPr>
          <p:nvPr/>
        </p:nvSpPr>
        <p:spPr bwMode="gray">
          <a:xfrm>
            <a:off x="7893342" y="2442584"/>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4</a:t>
            </a:r>
          </a:p>
        </p:txBody>
      </p:sp>
      <p:sp>
        <p:nvSpPr>
          <p:cNvPr id="4" name="Rectangle 2">
            <a:extLst>
              <a:ext uri="{FF2B5EF4-FFF2-40B4-BE49-F238E27FC236}">
                <a16:creationId xmlns:a16="http://schemas.microsoft.com/office/drawing/2014/main" id="{45E4E059-F076-FB65-4430-3840D50D01C6}"/>
              </a:ext>
            </a:extLst>
          </p:cNvPr>
          <p:cNvSpPr txBox="1">
            <a:spLocks noChangeArrowheads="1"/>
          </p:cNvSpPr>
          <p:nvPr/>
        </p:nvSpPr>
        <p:spPr>
          <a:xfrm>
            <a:off x="650258" y="1051572"/>
            <a:ext cx="7897913" cy="682624"/>
          </a:xfrm>
          <a:prstGeom prst="rect">
            <a:avLst/>
          </a:prstGeom>
          <a:solidFill>
            <a:schemeClr val="accent1">
              <a:lumMod val="60000"/>
              <a:lumOff val="40000"/>
            </a:schemeClr>
          </a:solidFill>
        </p:spPr>
        <p:txBody>
          <a:bodyPr vert="horz" lIns="91440" tIns="45720" rIns="91440" bIns="45720" rtlCol="0" anchor="b">
            <a:normAutofit/>
          </a:bodyPr>
          <a:lstStyle>
            <a:lvl1pPr algn="ctr" defTabSz="685772" rtl="0" eaLnBrk="1" latinLnBrk="0" hangingPunct="1">
              <a:lnSpc>
                <a:spcPct val="90000"/>
              </a:lnSpc>
              <a:spcBef>
                <a:spcPct val="0"/>
              </a:spcBef>
              <a:buNone/>
              <a:defRPr sz="4500" kern="1200">
                <a:solidFill>
                  <a:schemeClr val="tx1"/>
                </a:solidFill>
                <a:latin typeface="+mj-lt"/>
                <a:ea typeface="+mj-ea"/>
                <a:cs typeface="+mj-cs"/>
              </a:defRPr>
            </a:lvl1pPr>
          </a:lstStyle>
          <a:p>
            <a:r>
              <a:rPr lang="en-US" altLang="en-US" sz="4000" b="1" u="sng" noProof="1"/>
              <a:t>CONTENTS  </a:t>
            </a:r>
          </a:p>
        </p:txBody>
      </p:sp>
      <p:sp>
        <p:nvSpPr>
          <p:cNvPr id="56" name="Rectangle 65">
            <a:extLst>
              <a:ext uri="{FF2B5EF4-FFF2-40B4-BE49-F238E27FC236}">
                <a16:creationId xmlns:a16="http://schemas.microsoft.com/office/drawing/2014/main" id="{0217DA12-138F-270A-9D85-F7078392C544}"/>
              </a:ext>
            </a:extLst>
          </p:cNvPr>
          <p:cNvSpPr>
            <a:spLocks noChangeArrowheads="1"/>
          </p:cNvSpPr>
          <p:nvPr/>
        </p:nvSpPr>
        <p:spPr bwMode="gray">
          <a:xfrm>
            <a:off x="7893342" y="3660897"/>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8</a:t>
            </a:r>
          </a:p>
        </p:txBody>
      </p:sp>
      <p:sp>
        <p:nvSpPr>
          <p:cNvPr id="2" name="Slide Number Placeholder 1">
            <a:extLst>
              <a:ext uri="{FF2B5EF4-FFF2-40B4-BE49-F238E27FC236}">
                <a16:creationId xmlns:a16="http://schemas.microsoft.com/office/drawing/2014/main" id="{60544E15-4DC3-7125-B9B3-B89FB77C01F9}"/>
              </a:ext>
            </a:extLst>
          </p:cNvPr>
          <p:cNvSpPr>
            <a:spLocks noGrp="1"/>
          </p:cNvSpPr>
          <p:nvPr>
            <p:ph type="sldNum" sz="quarter" idx="12"/>
          </p:nvPr>
        </p:nvSpPr>
        <p:spPr>
          <a:prstGeom prst="rect">
            <a:avLst/>
          </a:prstGeom>
        </p:spPr>
        <p:txBody>
          <a:bodyPr vert="horz" lIns="91440" tIns="45720" rIns="91440" bIns="45720" rtlCol="0" anchor="ctr"/>
          <a:lstStyle>
            <a:defPPr>
              <a:defRPr lang="en-US"/>
            </a:defPPr>
            <a:lvl1pPr marL="0" algn="ctr" defTabSz="914400" rtl="0" eaLnBrk="1" latinLnBrk="0" hangingPunct="1">
              <a:defRPr sz="900" kern="1200">
                <a:solidFill>
                  <a:schemeClr val="tx1">
                    <a:tint val="75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48F63A3B-78C7-47BE-AE5E-E10140E04643}" type="slidenum">
              <a:rPr lang="en-US" smtClean="0"/>
              <a:pPr/>
              <a:t>2</a:t>
            </a:fld>
            <a:endParaRPr lang="en-US" dirty="0"/>
          </a:p>
        </p:txBody>
      </p:sp>
      <p:sp>
        <p:nvSpPr>
          <p:cNvPr id="3" name="Rectangle 77">
            <a:extLst>
              <a:ext uri="{FF2B5EF4-FFF2-40B4-BE49-F238E27FC236}">
                <a16:creationId xmlns:a16="http://schemas.microsoft.com/office/drawing/2014/main" id="{F4F0E5AC-E8FD-991F-04B4-425BD4E7D754}"/>
              </a:ext>
            </a:extLst>
          </p:cNvPr>
          <p:cNvSpPr>
            <a:spLocks noChangeArrowheads="1"/>
          </p:cNvSpPr>
          <p:nvPr/>
        </p:nvSpPr>
        <p:spPr bwMode="gray">
          <a:xfrm>
            <a:off x="1015656" y="3254060"/>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800" noProof="1">
                <a:latin typeface="+mn-lt"/>
              </a:rPr>
              <a:t>Power Sources of substation auxiliaries</a:t>
            </a:r>
          </a:p>
        </p:txBody>
      </p:sp>
      <p:sp>
        <p:nvSpPr>
          <p:cNvPr id="7" name="Rectangle 77">
            <a:extLst>
              <a:ext uri="{FF2B5EF4-FFF2-40B4-BE49-F238E27FC236}">
                <a16:creationId xmlns:a16="http://schemas.microsoft.com/office/drawing/2014/main" id="{BBDBE04D-A02A-6A4B-D35C-1EC83049D58B}"/>
              </a:ext>
            </a:extLst>
          </p:cNvPr>
          <p:cNvSpPr>
            <a:spLocks noChangeArrowheads="1"/>
          </p:cNvSpPr>
          <p:nvPr/>
        </p:nvSpPr>
        <p:spPr bwMode="gray">
          <a:xfrm>
            <a:off x="1015656" y="2848322"/>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noProof="1">
                <a:solidFill>
                  <a:schemeClr val="tx1">
                    <a:lumMod val="95000"/>
                    <a:lumOff val="5000"/>
                  </a:schemeClr>
                </a:solidFill>
                <a:latin typeface="+mn-lt"/>
              </a:rPr>
              <a:t>Classification of loads</a:t>
            </a:r>
            <a:endParaRPr lang="en-US" altLang="en-US" sz="1800" noProof="1">
              <a:latin typeface="+mn-lt"/>
            </a:endParaRPr>
          </a:p>
        </p:txBody>
      </p:sp>
      <p:sp>
        <p:nvSpPr>
          <p:cNvPr id="10" name="Rectangle 76">
            <a:extLst>
              <a:ext uri="{FF2B5EF4-FFF2-40B4-BE49-F238E27FC236}">
                <a16:creationId xmlns:a16="http://schemas.microsoft.com/office/drawing/2014/main" id="{1F7D1D76-FA06-85CC-D8E2-6645E6C8F59C}"/>
              </a:ext>
            </a:extLst>
          </p:cNvPr>
          <p:cNvSpPr>
            <a:spLocks noChangeArrowheads="1"/>
          </p:cNvSpPr>
          <p:nvPr/>
        </p:nvSpPr>
        <p:spPr bwMode="gray">
          <a:xfrm>
            <a:off x="650258" y="3251105"/>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4</a:t>
            </a:r>
          </a:p>
        </p:txBody>
      </p:sp>
      <p:sp>
        <p:nvSpPr>
          <p:cNvPr id="11" name="Rectangle 76">
            <a:extLst>
              <a:ext uri="{FF2B5EF4-FFF2-40B4-BE49-F238E27FC236}">
                <a16:creationId xmlns:a16="http://schemas.microsoft.com/office/drawing/2014/main" id="{F09483CF-0760-A054-B5D4-2E29BF48499F}"/>
              </a:ext>
            </a:extLst>
          </p:cNvPr>
          <p:cNvSpPr>
            <a:spLocks noChangeArrowheads="1"/>
          </p:cNvSpPr>
          <p:nvPr/>
        </p:nvSpPr>
        <p:spPr bwMode="gray">
          <a:xfrm>
            <a:off x="661062" y="2869988"/>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3</a:t>
            </a:r>
          </a:p>
        </p:txBody>
      </p:sp>
      <p:sp>
        <p:nvSpPr>
          <p:cNvPr id="13" name="Rectangle 76">
            <a:extLst>
              <a:ext uri="{FF2B5EF4-FFF2-40B4-BE49-F238E27FC236}">
                <a16:creationId xmlns:a16="http://schemas.microsoft.com/office/drawing/2014/main" id="{0475392A-B815-EA08-7EFC-A8B6FDC5A077}"/>
              </a:ext>
            </a:extLst>
          </p:cNvPr>
          <p:cNvSpPr>
            <a:spLocks noChangeArrowheads="1"/>
          </p:cNvSpPr>
          <p:nvPr/>
        </p:nvSpPr>
        <p:spPr bwMode="gray">
          <a:xfrm>
            <a:off x="650258" y="4035586"/>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6</a:t>
            </a:r>
          </a:p>
        </p:txBody>
      </p:sp>
      <p:sp>
        <p:nvSpPr>
          <p:cNvPr id="16" name="Rectangle 65">
            <a:extLst>
              <a:ext uri="{FF2B5EF4-FFF2-40B4-BE49-F238E27FC236}">
                <a16:creationId xmlns:a16="http://schemas.microsoft.com/office/drawing/2014/main" id="{51E870EF-160B-62B3-FDA3-B12E042A2DCC}"/>
              </a:ext>
            </a:extLst>
          </p:cNvPr>
          <p:cNvSpPr>
            <a:spLocks noChangeArrowheads="1"/>
          </p:cNvSpPr>
          <p:nvPr/>
        </p:nvSpPr>
        <p:spPr bwMode="gray">
          <a:xfrm>
            <a:off x="7893342" y="3219018"/>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6</a:t>
            </a:r>
          </a:p>
        </p:txBody>
      </p:sp>
      <p:sp>
        <p:nvSpPr>
          <p:cNvPr id="17" name="Rectangle 65">
            <a:extLst>
              <a:ext uri="{FF2B5EF4-FFF2-40B4-BE49-F238E27FC236}">
                <a16:creationId xmlns:a16="http://schemas.microsoft.com/office/drawing/2014/main" id="{F3D92F99-405A-9DC7-10A0-0F530E193344}"/>
              </a:ext>
            </a:extLst>
          </p:cNvPr>
          <p:cNvSpPr>
            <a:spLocks noChangeArrowheads="1"/>
          </p:cNvSpPr>
          <p:nvPr/>
        </p:nvSpPr>
        <p:spPr bwMode="gray">
          <a:xfrm>
            <a:off x="7893342" y="283240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5</a:t>
            </a:r>
          </a:p>
        </p:txBody>
      </p:sp>
      <p:sp>
        <p:nvSpPr>
          <p:cNvPr id="19" name="Rectangle 77">
            <a:extLst>
              <a:ext uri="{FF2B5EF4-FFF2-40B4-BE49-F238E27FC236}">
                <a16:creationId xmlns:a16="http://schemas.microsoft.com/office/drawing/2014/main" id="{0FD10A99-DB27-F2ED-971C-C94B1DF571CD}"/>
              </a:ext>
            </a:extLst>
          </p:cNvPr>
          <p:cNvSpPr>
            <a:spLocks noChangeArrowheads="1"/>
          </p:cNvSpPr>
          <p:nvPr/>
        </p:nvSpPr>
        <p:spPr bwMode="gray">
          <a:xfrm>
            <a:off x="1037930" y="4473584"/>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noProof="1"/>
              <a:t>About PMG Engineering</a:t>
            </a:r>
          </a:p>
        </p:txBody>
      </p:sp>
      <p:sp>
        <p:nvSpPr>
          <p:cNvPr id="20" name="Rectangle 77">
            <a:extLst>
              <a:ext uri="{FF2B5EF4-FFF2-40B4-BE49-F238E27FC236}">
                <a16:creationId xmlns:a16="http://schemas.microsoft.com/office/drawing/2014/main" id="{8493F095-C219-2A71-AD0C-638F2BD68F8C}"/>
              </a:ext>
            </a:extLst>
          </p:cNvPr>
          <p:cNvSpPr>
            <a:spLocks noChangeArrowheads="1"/>
          </p:cNvSpPr>
          <p:nvPr/>
        </p:nvSpPr>
        <p:spPr bwMode="gray">
          <a:xfrm>
            <a:off x="1015656" y="4069677"/>
            <a:ext cx="6756744" cy="30572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sz="1800" noProof="1">
                <a:solidFill>
                  <a:schemeClr val="tx1">
                    <a:lumMod val="95000"/>
                    <a:lumOff val="5000"/>
                  </a:schemeClr>
                </a:solidFill>
                <a:latin typeface="+mn-lt"/>
              </a:rPr>
              <a:t>Earthing systems </a:t>
            </a:r>
            <a:endParaRPr lang="en-US" altLang="en-US" sz="1800" noProof="1">
              <a:latin typeface="+mn-lt"/>
            </a:endParaRPr>
          </a:p>
        </p:txBody>
      </p:sp>
      <p:sp>
        <p:nvSpPr>
          <p:cNvPr id="28" name="Rectangle 65">
            <a:extLst>
              <a:ext uri="{FF2B5EF4-FFF2-40B4-BE49-F238E27FC236}">
                <a16:creationId xmlns:a16="http://schemas.microsoft.com/office/drawing/2014/main" id="{9BDF94B7-40E8-4E4F-CDFF-A87A4EF3A0AF}"/>
              </a:ext>
            </a:extLst>
          </p:cNvPr>
          <p:cNvSpPr>
            <a:spLocks noChangeArrowheads="1"/>
          </p:cNvSpPr>
          <p:nvPr/>
        </p:nvSpPr>
        <p:spPr bwMode="gray">
          <a:xfrm>
            <a:off x="7918836" y="4454408"/>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lgn="ctr">
              <a:spcAft>
                <a:spcPct val="20000"/>
              </a:spcAft>
            </a:pPr>
            <a:r>
              <a:rPr lang="en-US" altLang="en-US" sz="1200" noProof="1"/>
              <a:t>#</a:t>
            </a:r>
          </a:p>
        </p:txBody>
      </p:sp>
      <p:sp>
        <p:nvSpPr>
          <p:cNvPr id="29" name="Rectangle 65">
            <a:extLst>
              <a:ext uri="{FF2B5EF4-FFF2-40B4-BE49-F238E27FC236}">
                <a16:creationId xmlns:a16="http://schemas.microsoft.com/office/drawing/2014/main" id="{B241E14F-2D6F-93EE-1AE4-6D8055B12276}"/>
              </a:ext>
            </a:extLst>
          </p:cNvPr>
          <p:cNvSpPr>
            <a:spLocks noChangeArrowheads="1"/>
          </p:cNvSpPr>
          <p:nvPr/>
        </p:nvSpPr>
        <p:spPr bwMode="gray">
          <a:xfrm>
            <a:off x="7893342" y="4064586"/>
            <a:ext cx="641058" cy="279156"/>
          </a:xfrm>
          <a:prstGeom prst="rect">
            <a:avLst/>
          </a:prstGeom>
          <a:gradFill rotWithShape="1">
            <a:gsLst>
              <a:gs pos="0">
                <a:srgbClr val="EAEAEA"/>
              </a:gs>
              <a:gs pos="100000">
                <a:srgbClr val="EAEAEA">
                  <a:gamma/>
                  <a:tint val="0"/>
                  <a:invGamma/>
                </a:srgbClr>
              </a:gs>
            </a:gsLst>
            <a:lin ang="0" scaled="1"/>
          </a:gradFill>
          <a:ln w="12700">
            <a:solidFill>
              <a:srgbClr val="DDDDDD"/>
            </a:solidFill>
            <a:miter lim="800000"/>
            <a:headEnd/>
            <a:tailEnd/>
          </a:ln>
          <a:effectLst>
            <a:outerShdw dist="53882" dir="2700000" algn="ctr" rotWithShape="0">
              <a:srgbClr val="808080">
                <a:alpha val="50000"/>
              </a:srgbClr>
            </a:outerShdw>
          </a:effectLst>
        </p:spPr>
        <p:txBody>
          <a:bodyPr lIns="124615" tIns="24923" rIns="24923" bIns="24923" anchor="ctr"/>
          <a:lstStyle/>
          <a:p>
            <a:pPr>
              <a:spcAft>
                <a:spcPct val="20000"/>
              </a:spcAft>
            </a:pPr>
            <a:r>
              <a:rPr lang="en-US" altLang="en-US" sz="1200" noProof="1"/>
              <a:t>Page 10 </a:t>
            </a:r>
          </a:p>
        </p:txBody>
      </p:sp>
      <p:sp>
        <p:nvSpPr>
          <p:cNvPr id="31" name="Rectangle 76">
            <a:extLst>
              <a:ext uri="{FF2B5EF4-FFF2-40B4-BE49-F238E27FC236}">
                <a16:creationId xmlns:a16="http://schemas.microsoft.com/office/drawing/2014/main" id="{313718F6-4FE2-280A-B898-DCD2071CCAE6}"/>
              </a:ext>
            </a:extLst>
          </p:cNvPr>
          <p:cNvSpPr>
            <a:spLocks noChangeArrowheads="1"/>
          </p:cNvSpPr>
          <p:nvPr/>
        </p:nvSpPr>
        <p:spPr bwMode="gray">
          <a:xfrm>
            <a:off x="650258" y="4457014"/>
            <a:ext cx="279156" cy="280255"/>
          </a:xfrm>
          <a:prstGeom prst="rect">
            <a:avLst/>
          </a:prstGeom>
          <a:gradFill rotWithShape="1">
            <a:gsLst>
              <a:gs pos="0">
                <a:srgbClr val="C6C7C8"/>
              </a:gs>
              <a:gs pos="100000">
                <a:srgbClr val="C6C7C8">
                  <a:gamma/>
                  <a:shade val="46275"/>
                  <a:invGamma/>
                </a:srgbClr>
              </a:gs>
            </a:gsLst>
            <a:lin ang="5400000" scaled="1"/>
          </a:gradFill>
          <a:ln w="12700">
            <a:solidFill>
              <a:srgbClr val="DDDDDD"/>
            </a:solidFill>
            <a:miter lim="800000"/>
            <a:headEnd/>
            <a:tailEnd/>
          </a:ln>
          <a:effectLst>
            <a:outerShdw dist="53882" dir="2700000" algn="ctr" rotWithShape="0">
              <a:srgbClr val="808080">
                <a:alpha val="50000"/>
              </a:srgbClr>
            </a:outerShdw>
          </a:effectLst>
        </p:spPr>
        <p:txBody>
          <a:bodyPr lIns="0" tIns="0" rIns="0" bIns="0" anchor="ctr"/>
          <a:lstStyle/>
          <a:p>
            <a:pPr algn="ctr"/>
            <a:r>
              <a:rPr lang="en-US" altLang="en-US" b="1" noProof="1">
                <a:solidFill>
                  <a:schemeClr val="bg1"/>
                </a:solidFill>
              </a:rPr>
              <a:t>X</a:t>
            </a:r>
          </a:p>
        </p:txBody>
      </p:sp>
    </p:spTree>
    <p:extLst>
      <p:ext uri="{BB962C8B-B14F-4D97-AF65-F5344CB8AC3E}">
        <p14:creationId xmlns:p14="http://schemas.microsoft.com/office/powerpoint/2010/main" val="294550313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457200" y="823912"/>
            <a:ext cx="8229600" cy="679449"/>
          </a:xfrm>
        </p:spPr>
        <p:txBody>
          <a:bodyPr>
            <a:normAutofit/>
          </a:bodyPr>
          <a:lstStyle/>
          <a:p>
            <a:pPr algn="ctr"/>
            <a:r>
              <a:rPr lang="en-US" sz="3600" b="1" u="sng" noProof="1"/>
              <a:t>Methodology and Application</a:t>
            </a:r>
            <a:endParaRPr lang="en-US" altLang="en-US" sz="3200" b="1" u="sng" noProof="1">
              <a:solidFill>
                <a:schemeClr val="tx1">
                  <a:lumMod val="75000"/>
                  <a:lumOff val="25000"/>
                </a:schemeClr>
              </a:solidFil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3</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9" name="Rectangle 2"/>
          <p:cNvSpPr>
            <a:spLocks noChangeArrowheads="1"/>
          </p:cNvSpPr>
          <p:nvPr/>
        </p:nvSpPr>
        <p:spPr bwMode="gray">
          <a:xfrm>
            <a:off x="327026" y="1512887"/>
            <a:ext cx="8515350" cy="40798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FontTx/>
              <a:buNone/>
            </a:pPr>
            <a:r>
              <a:rPr lang="en-US" sz="2800" b="1" noProof="1">
                <a:solidFill>
                  <a:schemeClr val="bg1"/>
                </a:solidFill>
                <a:latin typeface="+mj-lt"/>
              </a:rPr>
              <a:t>Methodology and application</a:t>
            </a:r>
          </a:p>
        </p:txBody>
      </p:sp>
      <p:sp>
        <p:nvSpPr>
          <p:cNvPr id="20" name="Rectangle 5"/>
          <p:cNvSpPr>
            <a:spLocks noChangeArrowheads="1"/>
          </p:cNvSpPr>
          <p:nvPr/>
        </p:nvSpPr>
        <p:spPr bwMode="gray">
          <a:xfrm>
            <a:off x="327547" y="1930400"/>
            <a:ext cx="8516202" cy="42576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The profitability of an industrial installation is directly linked to the availability of the  production tool.</a:t>
            </a:r>
          </a:p>
          <a:p>
            <a:pPr algn="just">
              <a:lnSpc>
                <a:spcPct val="95000"/>
              </a:lnSpc>
              <a:spcBef>
                <a:spcPct val="0"/>
              </a:spcBef>
              <a:spcAft>
                <a:spcPct val="15000"/>
              </a:spcAft>
              <a:buClr>
                <a:schemeClr val="accent1"/>
              </a:buClr>
            </a:pPr>
            <a:endParaRPr lang="en-US" noProof="1">
              <a:latin typeface="+mn-lt"/>
            </a:endParaRPr>
          </a:p>
          <a:p>
            <a:pPr algn="just">
              <a:lnSpc>
                <a:spcPct val="95000"/>
              </a:lnSpc>
              <a:spcBef>
                <a:spcPct val="0"/>
              </a:spcBef>
              <a:spcAft>
                <a:spcPct val="15000"/>
              </a:spcAft>
              <a:buClr>
                <a:schemeClr val="accent1"/>
              </a:buClr>
            </a:pPr>
            <a:r>
              <a:rPr lang="en-US" noProof="1">
                <a:latin typeface="+mn-lt"/>
              </a:rPr>
              <a:t> Electrical networks supply the energy required for the production tool to operate.  Thus, continuity of supply to loads is studied when the network is being designed and  especially when the preliminary choices for the single-line diagram are being made.</a:t>
            </a:r>
          </a:p>
          <a:p>
            <a:pPr algn="just">
              <a:lnSpc>
                <a:spcPct val="95000"/>
              </a:lnSpc>
              <a:spcBef>
                <a:spcPct val="0"/>
              </a:spcBef>
              <a:spcAft>
                <a:spcPct val="15000"/>
              </a:spcAft>
              <a:buClr>
                <a:schemeClr val="accent1"/>
              </a:buClr>
            </a:pPr>
            <a:endParaRPr lang="en-US" noProof="1">
              <a:latin typeface="+mn-lt"/>
            </a:endParaRPr>
          </a:p>
          <a:p>
            <a:pPr algn="just">
              <a:lnSpc>
                <a:spcPct val="95000"/>
              </a:lnSpc>
              <a:spcBef>
                <a:spcPct val="0"/>
              </a:spcBef>
              <a:spcAft>
                <a:spcPct val="15000"/>
              </a:spcAft>
              <a:buClr>
                <a:schemeClr val="accent1"/>
              </a:buClr>
            </a:pPr>
            <a:r>
              <a:rPr lang="en-US" noProof="1">
                <a:latin typeface="+mn-lt"/>
              </a:rPr>
              <a:t> The aim of designing an electrical network is to determine the electrical installation  which will meet the requirements of the industrial process for the least investment,  operation and failure cost.</a:t>
            </a:r>
          </a:p>
          <a:p>
            <a:pPr algn="just">
              <a:lnSpc>
                <a:spcPct val="95000"/>
              </a:lnSpc>
              <a:spcBef>
                <a:spcPct val="0"/>
              </a:spcBef>
              <a:spcAft>
                <a:spcPct val="15000"/>
              </a:spcAft>
              <a:buClr>
                <a:schemeClr val="accent1"/>
              </a:buClr>
            </a:pPr>
            <a:endParaRPr lang="en-US" noProof="1">
              <a:latin typeface="+mn-lt"/>
            </a:endParaRPr>
          </a:p>
          <a:p>
            <a:pPr algn="just">
              <a:lnSpc>
                <a:spcPct val="95000"/>
              </a:lnSpc>
              <a:spcBef>
                <a:spcPct val="0"/>
              </a:spcBef>
              <a:spcAft>
                <a:spcPct val="15000"/>
              </a:spcAft>
              <a:buClr>
                <a:schemeClr val="accent1"/>
              </a:buClr>
            </a:pPr>
            <a:r>
              <a:rPr lang="en-US" noProof="1">
                <a:latin typeface="+mn-lt"/>
              </a:rPr>
              <a:t> The design methodology of a network has six main stages.</a:t>
            </a:r>
          </a:p>
          <a:p>
            <a:pPr algn="just">
              <a:lnSpc>
                <a:spcPct val="95000"/>
              </a:lnSpc>
              <a:spcBef>
                <a:spcPct val="0"/>
              </a:spcBef>
              <a:spcAft>
                <a:spcPct val="15000"/>
              </a:spcAft>
              <a:buClr>
                <a:schemeClr val="accent1"/>
              </a:buClr>
            </a:pPr>
            <a:endParaRPr lang="en-US" sz="1400" noProof="1"/>
          </a:p>
        </p:txBody>
      </p:sp>
    </p:spTree>
    <p:extLst>
      <p:ext uri="{BB962C8B-B14F-4D97-AF65-F5344CB8AC3E}">
        <p14:creationId xmlns:p14="http://schemas.microsoft.com/office/powerpoint/2010/main" val="851495337"/>
      </p:ext>
    </p:extLst>
  </p:cSld>
  <p:clrMapOvr>
    <a:masterClrMapping/>
  </p:clrMapOvr>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p:cNvSpPr>
            <a:spLocks noGrp="1"/>
          </p:cNvSpPr>
          <p:nvPr>
            <p:ph type="sldNum" sz="quarter" idx="12"/>
          </p:nvPr>
        </p:nvSpPr>
        <p:spPr/>
        <p:txBody>
          <a:bodyPr/>
          <a:lstStyle/>
          <a:p>
            <a:fld id="{7B35B823-78A6-4AA4-A0F1-2DC210CA05EA}" type="slidenum">
              <a:rPr lang="en-US" smtClean="0"/>
              <a:pPr/>
              <a:t>4</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64960" y="1555750"/>
            <a:ext cx="847424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Collection of data (stage 1)</a:t>
            </a:r>
          </a:p>
        </p:txBody>
      </p:sp>
      <p:sp>
        <p:nvSpPr>
          <p:cNvPr id="14" name="Rectangle 3"/>
          <p:cNvSpPr>
            <a:spLocks noChangeArrowheads="1"/>
          </p:cNvSpPr>
          <p:nvPr/>
        </p:nvSpPr>
        <p:spPr bwMode="gray">
          <a:xfrm>
            <a:off x="323850" y="3965575"/>
            <a:ext cx="8515350" cy="866776"/>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Preparation of the preliminary single-line diagram (stage 2)</a:t>
            </a:r>
          </a:p>
        </p:txBody>
      </p:sp>
      <p:sp>
        <p:nvSpPr>
          <p:cNvPr id="15" name="Rectangle 6"/>
          <p:cNvSpPr>
            <a:spLocks noChangeArrowheads="1"/>
          </p:cNvSpPr>
          <p:nvPr/>
        </p:nvSpPr>
        <p:spPr bwMode="gray">
          <a:xfrm>
            <a:off x="323850" y="4832350"/>
            <a:ext cx="8515350" cy="1187449"/>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 preparing a single-line diagram which meets needs and obligatory requirements, and which takes all the data into account.</a:t>
            </a:r>
          </a:p>
        </p:txBody>
      </p:sp>
      <p:sp>
        <p:nvSpPr>
          <p:cNvPr id="13" name="Rectangle 5"/>
          <p:cNvSpPr>
            <a:spLocks noChangeArrowheads="1"/>
          </p:cNvSpPr>
          <p:nvPr/>
        </p:nvSpPr>
        <p:spPr bwMode="gray">
          <a:xfrm>
            <a:off x="364960" y="2003245"/>
            <a:ext cx="8474240" cy="157339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a:t>
            </a:r>
          </a:p>
          <a:p>
            <a:pPr lvl="1" algn="just">
              <a:lnSpc>
                <a:spcPct val="95000"/>
              </a:lnSpc>
              <a:spcBef>
                <a:spcPct val="0"/>
              </a:spcBef>
              <a:spcAft>
                <a:spcPct val="15000"/>
              </a:spcAft>
              <a:buClr>
                <a:schemeClr val="accent1"/>
              </a:buClr>
            </a:pPr>
            <a:r>
              <a:rPr lang="en-US" noProof="1">
                <a:latin typeface="+mn-lt"/>
              </a:rPr>
              <a:t>I dentifying problems, needs to be met and obligatory requirements.</a:t>
            </a:r>
          </a:p>
          <a:p>
            <a:pPr lvl="1" algn="just">
              <a:lnSpc>
                <a:spcPct val="95000"/>
              </a:lnSpc>
              <a:spcBef>
                <a:spcPct val="0"/>
              </a:spcBef>
              <a:spcAft>
                <a:spcPct val="15000"/>
              </a:spcAft>
              <a:buClr>
                <a:schemeClr val="accent1"/>
              </a:buClr>
            </a:pPr>
            <a:r>
              <a:rPr lang="en-US" noProof="1">
                <a:latin typeface="+mn-lt"/>
              </a:rPr>
              <a:t>Collecting the elements required for designing the network and defining equipment.</a:t>
            </a:r>
          </a:p>
        </p:txBody>
      </p:sp>
      <p:sp>
        <p:nvSpPr>
          <p:cNvPr id="5" name="Rectangle 2">
            <a:extLst>
              <a:ext uri="{FF2B5EF4-FFF2-40B4-BE49-F238E27FC236}">
                <a16:creationId xmlns:a16="http://schemas.microsoft.com/office/drawing/2014/main" id="{449401BA-16FF-08EF-5BCA-74B4363F144F}"/>
              </a:ext>
            </a:extLst>
          </p:cNvPr>
          <p:cNvSpPr>
            <a:spLocks noGrp="1" noChangeArrowheads="1"/>
          </p:cNvSpPr>
          <p:nvPr>
            <p:ph type="title"/>
          </p:nvPr>
        </p:nvSpPr>
        <p:spPr>
          <a:xfrm>
            <a:off x="628650" y="606425"/>
            <a:ext cx="7886700" cy="949326"/>
          </a:xfrm>
        </p:spPr>
        <p:txBody>
          <a:bodyPr>
            <a:normAutofit/>
          </a:bodyPr>
          <a:lstStyle/>
          <a:p>
            <a:pPr algn="ctr"/>
            <a:r>
              <a:rPr lang="en-US" altLang="en-US" sz="4000" b="1" u="sng" noProof="1"/>
              <a:t>Stages of Methodology </a:t>
            </a:r>
          </a:p>
        </p:txBody>
      </p:sp>
    </p:spTree>
    <p:extLst>
      <p:ext uri="{BB962C8B-B14F-4D97-AF65-F5344CB8AC3E}">
        <p14:creationId xmlns:p14="http://schemas.microsoft.com/office/powerpoint/2010/main" val="364266331"/>
      </p:ext>
    </p:extLst>
  </p:cSld>
  <p:clrMapOvr>
    <a:masterClrMapping/>
  </p:clrMapOvr>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06425"/>
            <a:ext cx="7886700" cy="949326"/>
          </a:xfrm>
        </p:spPr>
        <p:txBody>
          <a:bodyPr>
            <a:normAutofit/>
          </a:bodyPr>
          <a:lstStyle/>
          <a:p>
            <a:pPr algn="ctr"/>
            <a:r>
              <a:rPr lang="en-US" altLang="en-US" sz="4000" b="1" u="sng" noProof="1"/>
              <a:t>Stages of Methodology </a:t>
            </a:r>
          </a:p>
        </p:txBody>
      </p:sp>
      <p:sp>
        <p:nvSpPr>
          <p:cNvPr id="2" name="Slide Number Placeholder 1"/>
          <p:cNvSpPr>
            <a:spLocks noGrp="1"/>
          </p:cNvSpPr>
          <p:nvPr>
            <p:ph type="sldNum" sz="quarter" idx="12"/>
          </p:nvPr>
        </p:nvSpPr>
        <p:spPr/>
        <p:txBody>
          <a:bodyPr/>
          <a:lstStyle/>
          <a:p>
            <a:fld id="{7B35B823-78A6-4AA4-A0F1-2DC210CA05EA}" type="slidenum">
              <a:rPr lang="en-US" smtClean="0"/>
              <a:pPr/>
              <a:t>5</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64960" y="1555749"/>
            <a:ext cx="8474240" cy="786859"/>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Technical studies and single-line diagram validation (stage 3)</a:t>
            </a:r>
          </a:p>
        </p:txBody>
      </p:sp>
      <p:sp>
        <p:nvSpPr>
          <p:cNvPr id="13" name="Rectangle 5"/>
          <p:cNvSpPr>
            <a:spLocks noChangeArrowheads="1"/>
          </p:cNvSpPr>
          <p:nvPr/>
        </p:nvSpPr>
        <p:spPr bwMode="gray">
          <a:xfrm>
            <a:off x="364960" y="2364038"/>
            <a:ext cx="8478956" cy="1367941"/>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 a validation and technical/economic optimisation study of the planned  structure taking into account all the data and hypotheses. It requires network  calculations (short-circuit currents, load flows, etc.) to be carried out</a:t>
            </a:r>
          </a:p>
        </p:txBody>
      </p:sp>
      <p:sp>
        <p:nvSpPr>
          <p:cNvPr id="14" name="Rectangle 3"/>
          <p:cNvSpPr>
            <a:spLocks noChangeArrowheads="1"/>
          </p:cNvSpPr>
          <p:nvPr/>
        </p:nvSpPr>
        <p:spPr bwMode="gray">
          <a:xfrm>
            <a:off x="323842" y="4233068"/>
            <a:ext cx="8515358"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Choice of equipment (stage 4)</a:t>
            </a:r>
          </a:p>
        </p:txBody>
      </p:sp>
      <p:sp>
        <p:nvSpPr>
          <p:cNvPr id="15" name="Rectangle 6"/>
          <p:cNvSpPr>
            <a:spLocks noChangeArrowheads="1"/>
          </p:cNvSpPr>
          <p:nvPr/>
        </p:nvSpPr>
        <p:spPr bwMode="gray">
          <a:xfrm>
            <a:off x="344488" y="4677588"/>
            <a:ext cx="8511654" cy="12834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Once the single-line diagram has been validated, the equipment is chosen and sized  using the results of the calculations carried out during the previous stage and the data  collected during stage 1.</a:t>
            </a:r>
          </a:p>
        </p:txBody>
      </p:sp>
    </p:spTree>
    <p:extLst>
      <p:ext uri="{BB962C8B-B14F-4D97-AF65-F5344CB8AC3E}">
        <p14:creationId xmlns:p14="http://schemas.microsoft.com/office/powerpoint/2010/main" val="2268010997"/>
      </p:ext>
    </p:extLst>
  </p:cSld>
  <p:clrMapOvr>
    <a:masterClrMapping/>
  </p:clrMapOvr>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71513"/>
            <a:ext cx="7886700" cy="839787"/>
          </a:xfrm>
        </p:spPr>
        <p:txBody>
          <a:bodyPr>
            <a:normAutofit/>
          </a:bodyPr>
          <a:lstStyle/>
          <a:p>
            <a:pPr algn="ctr"/>
            <a:r>
              <a:rPr lang="en-US" altLang="en-US" sz="4000" b="1" u="sng" noProof="1"/>
              <a:t>Stages of Methodology </a:t>
            </a:r>
          </a:p>
        </p:txBody>
      </p:sp>
      <p:sp>
        <p:nvSpPr>
          <p:cNvPr id="2" name="Slide Number Placeholder 1"/>
          <p:cNvSpPr>
            <a:spLocks noGrp="1"/>
          </p:cNvSpPr>
          <p:nvPr>
            <p:ph type="sldNum" sz="quarter" idx="12"/>
          </p:nvPr>
        </p:nvSpPr>
        <p:spPr/>
        <p:txBody>
          <a:bodyPr/>
          <a:lstStyle/>
          <a:p>
            <a:fld id="{7B35B823-78A6-4AA4-A0F1-2DC210CA05EA}" type="slidenum">
              <a:rPr lang="en-US" smtClean="0"/>
              <a:pPr/>
              <a:t>6</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64960" y="1555750"/>
            <a:ext cx="847424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Choice and setting of protection devices (stage 5)</a:t>
            </a:r>
          </a:p>
        </p:txBody>
      </p:sp>
      <p:sp>
        <p:nvSpPr>
          <p:cNvPr id="13" name="Rectangle 5"/>
          <p:cNvSpPr>
            <a:spLocks noChangeArrowheads="1"/>
          </p:cNvSpPr>
          <p:nvPr/>
        </p:nvSpPr>
        <p:spPr bwMode="gray">
          <a:xfrm>
            <a:off x="375990" y="1983979"/>
            <a:ext cx="8474240" cy="975518"/>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 defining the protection devices allowing faults to be detected and  cleared and protection settings to be determined.</a:t>
            </a:r>
          </a:p>
        </p:txBody>
      </p:sp>
      <p:sp>
        <p:nvSpPr>
          <p:cNvPr id="14" name="Rectangle 3"/>
          <p:cNvSpPr>
            <a:spLocks noChangeArrowheads="1"/>
          </p:cNvSpPr>
          <p:nvPr/>
        </p:nvSpPr>
        <p:spPr bwMode="gray">
          <a:xfrm>
            <a:off x="364960" y="3306761"/>
            <a:ext cx="8496300" cy="797719"/>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Choice and installation of a control and monitoring system (stage 6)</a:t>
            </a:r>
          </a:p>
        </p:txBody>
      </p:sp>
      <p:sp>
        <p:nvSpPr>
          <p:cNvPr id="15" name="Rectangle 6"/>
          <p:cNvSpPr>
            <a:spLocks noChangeArrowheads="1"/>
          </p:cNvSpPr>
          <p:nvPr/>
        </p:nvSpPr>
        <p:spPr bwMode="gray">
          <a:xfrm>
            <a:off x="348184" y="4125118"/>
            <a:ext cx="8492604" cy="2073275"/>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 choosing the structure of the control and monitoring system that will  enable users to control and monitor the network and which will include automatic  processes optimising the cost and availability of energy:</a:t>
            </a:r>
          </a:p>
          <a:p>
            <a:pPr lvl="1">
              <a:lnSpc>
                <a:spcPct val="95000"/>
              </a:lnSpc>
              <a:spcBef>
                <a:spcPct val="0"/>
              </a:spcBef>
              <a:spcAft>
                <a:spcPct val="15000"/>
              </a:spcAft>
              <a:buClr>
                <a:schemeClr val="accent1"/>
              </a:buClr>
            </a:pPr>
            <a:r>
              <a:rPr lang="en-US" noProof="1">
                <a:latin typeface="+mn-lt"/>
              </a:rPr>
              <a:t>source changeovers</a:t>
            </a:r>
          </a:p>
          <a:p>
            <a:pPr lvl="1">
              <a:lnSpc>
                <a:spcPct val="95000"/>
              </a:lnSpc>
              <a:spcBef>
                <a:spcPct val="0"/>
              </a:spcBef>
              <a:spcAft>
                <a:spcPct val="15000"/>
              </a:spcAft>
              <a:buClr>
                <a:schemeClr val="accent1"/>
              </a:buClr>
            </a:pPr>
            <a:r>
              <a:rPr lang="en-US" noProof="1">
                <a:latin typeface="+mn-lt"/>
              </a:rPr>
              <a:t>load-shedding/restoration</a:t>
            </a:r>
          </a:p>
          <a:p>
            <a:pPr lvl="1">
              <a:lnSpc>
                <a:spcPct val="95000"/>
              </a:lnSpc>
              <a:spcBef>
                <a:spcPct val="0"/>
              </a:spcBef>
              <a:spcAft>
                <a:spcPct val="15000"/>
              </a:spcAft>
              <a:buClr>
                <a:schemeClr val="accent1"/>
              </a:buClr>
            </a:pPr>
            <a:r>
              <a:rPr lang="en-US" noProof="1">
                <a:latin typeface="+mn-lt"/>
              </a:rPr>
              <a:t>automatic reconfigurations of distribution loops etc.</a:t>
            </a:r>
          </a:p>
        </p:txBody>
      </p:sp>
    </p:spTree>
    <p:extLst>
      <p:ext uri="{BB962C8B-B14F-4D97-AF65-F5344CB8AC3E}">
        <p14:creationId xmlns:p14="http://schemas.microsoft.com/office/powerpoint/2010/main" val="2087140397"/>
      </p:ext>
    </p:extLst>
  </p:cSld>
  <p:clrMapOvr>
    <a:masterClrMapping/>
  </p:clrMapOvr>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628650" y="671513"/>
            <a:ext cx="7886700" cy="856585"/>
          </a:xfrm>
        </p:spPr>
        <p:txBody>
          <a:bodyPr>
            <a:normAutofit/>
          </a:bodyPr>
          <a:lstStyle/>
          <a:p>
            <a:pPr algn="ctr"/>
            <a:r>
              <a:rPr lang="en-US" sz="4000" b="1" u="sng" noProof="1"/>
              <a:t>Classification of Loads</a:t>
            </a:r>
            <a:endParaRPr lang="en-US" altLang="en-US" sz="4000" b="1" u="sng" noProof="1"/>
          </a:p>
        </p:txBody>
      </p:sp>
      <p:sp>
        <p:nvSpPr>
          <p:cNvPr id="2" name="Slide Number Placeholder 1"/>
          <p:cNvSpPr>
            <a:spLocks noGrp="1"/>
          </p:cNvSpPr>
          <p:nvPr>
            <p:ph type="sldNum" sz="quarter" idx="12"/>
          </p:nvPr>
        </p:nvSpPr>
        <p:spPr/>
        <p:txBody>
          <a:bodyPr/>
          <a:lstStyle/>
          <a:p>
            <a:fld id="{7B35B823-78A6-4AA4-A0F1-2DC210CA05EA}" type="slidenum">
              <a:rPr lang="en-US" smtClean="0"/>
              <a:pPr/>
              <a:t>7</a:t>
            </a:fld>
            <a:endParaRPr lang="en-US" dirty="0"/>
          </a:p>
        </p:txBody>
      </p:sp>
      <p:sp>
        <p:nvSpPr>
          <p:cNvPr id="4099" name="Rectangle 4"/>
          <p:cNvSpPr>
            <a:spLocks noChangeArrowheads="1"/>
          </p:cNvSpPr>
          <p:nvPr/>
        </p:nvSpPr>
        <p:spPr bwMode="gray">
          <a:xfrm>
            <a:off x="304800" y="1038225"/>
            <a:ext cx="5753100" cy="358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0" tIns="0" rIns="0" bIns="0" anchor="ctr"/>
          <a:lstStyle>
            <a:lvl1pPr defTabSz="801688">
              <a:defRPr>
                <a:solidFill>
                  <a:schemeClr val="tx1"/>
                </a:solidFill>
                <a:latin typeface="Arial" panose="020B0604020202020204" pitchFamily="34" charset="0"/>
                <a:cs typeface="Arial" panose="020B0604020202020204" pitchFamily="34" charset="0"/>
              </a:defRPr>
            </a:lvl1pPr>
            <a:lvl2pPr marL="742950" indent="-285750" defTabSz="801688">
              <a:defRPr>
                <a:solidFill>
                  <a:schemeClr val="tx1"/>
                </a:solidFill>
                <a:latin typeface="Arial" panose="020B0604020202020204" pitchFamily="34" charset="0"/>
                <a:cs typeface="Arial" panose="020B0604020202020204" pitchFamily="34" charset="0"/>
              </a:defRPr>
            </a:lvl2pPr>
            <a:lvl3pPr marL="1143000" indent="-228600" defTabSz="801688">
              <a:defRPr>
                <a:solidFill>
                  <a:schemeClr val="tx1"/>
                </a:solidFill>
                <a:latin typeface="Arial" panose="020B0604020202020204" pitchFamily="34" charset="0"/>
                <a:cs typeface="Arial" panose="020B0604020202020204" pitchFamily="34" charset="0"/>
              </a:defRPr>
            </a:lvl3pPr>
            <a:lvl4pPr marL="1600200" indent="-228600" defTabSz="801688">
              <a:defRPr>
                <a:solidFill>
                  <a:schemeClr val="tx1"/>
                </a:solidFill>
                <a:latin typeface="Arial" panose="020B0604020202020204" pitchFamily="34" charset="0"/>
                <a:cs typeface="Arial" panose="020B0604020202020204" pitchFamily="34" charset="0"/>
              </a:defRPr>
            </a:lvl4pPr>
            <a:lvl5pPr marL="2057400" indent="-228600" defTabSz="801688">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0"/>
              </a:spcBef>
              <a:spcAft>
                <a:spcPct val="0"/>
              </a:spcAft>
              <a:defRPr>
                <a:solidFill>
                  <a:schemeClr val="tx1"/>
                </a:solidFill>
                <a:latin typeface="Arial" panose="020B0604020202020204" pitchFamily="34" charset="0"/>
                <a:cs typeface="Arial" panose="020B0604020202020204" pitchFamily="34" charset="0"/>
              </a:defRPr>
            </a:lvl9pPr>
          </a:lstStyle>
          <a:p>
            <a:endParaRPr lang="en-US" altLang="en-US" sz="2000" noProof="1"/>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3" name="Picture 65"/>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50847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64960" y="1371600"/>
            <a:ext cx="8474240"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 Classification of loads </a:t>
            </a:r>
          </a:p>
        </p:txBody>
      </p:sp>
      <p:sp>
        <p:nvSpPr>
          <p:cNvPr id="16" name="Rectangle 2"/>
          <p:cNvSpPr>
            <a:spLocks noChangeArrowheads="1"/>
          </p:cNvSpPr>
          <p:nvPr/>
        </p:nvSpPr>
        <p:spPr bwMode="gray">
          <a:xfrm>
            <a:off x="367235" y="4343400"/>
            <a:ext cx="8471966" cy="376238"/>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Load operating conditions </a:t>
            </a:r>
          </a:p>
        </p:txBody>
      </p:sp>
      <p:sp>
        <p:nvSpPr>
          <p:cNvPr id="13" name="Rectangle 5"/>
          <p:cNvSpPr>
            <a:spLocks noChangeArrowheads="1"/>
          </p:cNvSpPr>
          <p:nvPr/>
        </p:nvSpPr>
        <p:spPr bwMode="gray">
          <a:xfrm>
            <a:off x="364960" y="1744995"/>
            <a:ext cx="8478956" cy="2410287"/>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This involves listing the installation's loads by classifying them per type:</a:t>
            </a:r>
          </a:p>
          <a:p>
            <a:pPr lvl="1" algn="just">
              <a:lnSpc>
                <a:spcPct val="95000"/>
              </a:lnSpc>
              <a:spcBef>
                <a:spcPct val="0"/>
              </a:spcBef>
              <a:spcAft>
                <a:spcPct val="15000"/>
              </a:spcAft>
              <a:buClr>
                <a:schemeClr val="accent1"/>
              </a:buClr>
            </a:pPr>
            <a:r>
              <a:rPr lang="en-US" noProof="1">
                <a:latin typeface="+mn-lt"/>
              </a:rPr>
              <a:t>Motor , Lighting , Heating etc</a:t>
            </a:r>
            <a:r>
              <a:rPr lang="en-US" sz="1400" noProof="1"/>
              <a:t>.</a:t>
            </a:r>
          </a:p>
          <a:p>
            <a:pPr algn="just">
              <a:lnSpc>
                <a:spcPct val="95000"/>
              </a:lnSpc>
              <a:spcBef>
                <a:spcPct val="0"/>
              </a:spcBef>
              <a:spcAft>
                <a:spcPct val="15000"/>
              </a:spcAft>
              <a:buClr>
                <a:schemeClr val="accent1"/>
              </a:buClr>
            </a:pPr>
            <a:r>
              <a:rPr lang="en-US" noProof="1">
                <a:latin typeface="+mn-lt"/>
              </a:rPr>
              <a:t>for which the following must be known:</a:t>
            </a:r>
          </a:p>
          <a:p>
            <a:pPr lvl="1" algn="just">
              <a:lnSpc>
                <a:spcPct val="95000"/>
              </a:lnSpc>
              <a:spcBef>
                <a:spcPct val="0"/>
              </a:spcBef>
              <a:spcAft>
                <a:spcPct val="15000"/>
              </a:spcAft>
              <a:buClr>
                <a:schemeClr val="accent1"/>
              </a:buClr>
            </a:pPr>
            <a:r>
              <a:rPr lang="en-US" noProof="1">
                <a:latin typeface="+mn-lt"/>
              </a:rPr>
              <a:t>nominal powers (active, reactive and apparent)</a:t>
            </a:r>
          </a:p>
          <a:p>
            <a:pPr lvl="1" algn="just">
              <a:lnSpc>
                <a:spcPct val="95000"/>
              </a:lnSpc>
              <a:spcBef>
                <a:spcPct val="0"/>
              </a:spcBef>
              <a:spcAft>
                <a:spcPct val="15000"/>
              </a:spcAft>
              <a:buClr>
                <a:schemeClr val="accent1"/>
              </a:buClr>
            </a:pPr>
            <a:r>
              <a:rPr lang="en-US" noProof="1">
                <a:latin typeface="+mn-lt"/>
              </a:rPr>
              <a:t>power actually absorb cost</a:t>
            </a:r>
          </a:p>
          <a:p>
            <a:pPr lvl="1" algn="just">
              <a:lnSpc>
                <a:spcPct val="95000"/>
              </a:lnSpc>
              <a:spcBef>
                <a:spcPct val="0"/>
              </a:spcBef>
              <a:spcAft>
                <a:spcPct val="15000"/>
              </a:spcAft>
              <a:buClr>
                <a:schemeClr val="accent1"/>
              </a:buClr>
            </a:pPr>
            <a:r>
              <a:rPr lang="en-US" noProof="1">
                <a:latin typeface="+mn-lt"/>
              </a:rPr>
              <a:t>efficiency - operating transients (motor starting, etc.) </a:t>
            </a:r>
          </a:p>
          <a:p>
            <a:pPr lvl="1" algn="just">
              <a:lnSpc>
                <a:spcPct val="95000"/>
              </a:lnSpc>
              <a:spcBef>
                <a:spcPct val="0"/>
              </a:spcBef>
              <a:spcAft>
                <a:spcPct val="15000"/>
              </a:spcAft>
              <a:buClr>
                <a:schemeClr val="accent1"/>
              </a:buClr>
            </a:pPr>
            <a:r>
              <a:rPr lang="en-US" noProof="1">
                <a:latin typeface="+mn-lt"/>
              </a:rPr>
              <a:t>emitted and tolerated disturbance levels (harmonics, unbalance, flicker, interruptions)</a:t>
            </a:r>
          </a:p>
        </p:txBody>
      </p:sp>
      <p:sp>
        <p:nvSpPr>
          <p:cNvPr id="15" name="Rectangle 6"/>
          <p:cNvSpPr>
            <a:spLocks noChangeArrowheads="1"/>
          </p:cNvSpPr>
          <p:nvPr/>
        </p:nvSpPr>
        <p:spPr bwMode="gray">
          <a:xfrm>
            <a:off x="364960" y="4719638"/>
            <a:ext cx="8474240" cy="1757362"/>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There are three main operating cases:</a:t>
            </a:r>
          </a:p>
          <a:p>
            <a:pPr lvl="1" algn="just">
              <a:lnSpc>
                <a:spcPct val="95000"/>
              </a:lnSpc>
              <a:spcBef>
                <a:spcPct val="0"/>
              </a:spcBef>
              <a:spcAft>
                <a:spcPct val="15000"/>
              </a:spcAft>
              <a:buClr>
                <a:schemeClr val="accent1"/>
              </a:buClr>
            </a:pPr>
            <a:r>
              <a:rPr lang="en-US" noProof="1">
                <a:latin typeface="+mn-lt"/>
              </a:rPr>
              <a:t>Loads which operate continuously throughout installation operation time</a:t>
            </a:r>
          </a:p>
          <a:p>
            <a:pPr lvl="1" algn="just">
              <a:lnSpc>
                <a:spcPct val="95000"/>
              </a:lnSpc>
              <a:spcBef>
                <a:spcPct val="0"/>
              </a:spcBef>
              <a:spcAft>
                <a:spcPct val="15000"/>
              </a:spcAft>
              <a:buClr>
                <a:schemeClr val="accent1"/>
              </a:buClr>
            </a:pPr>
            <a:r>
              <a:rPr lang="en-US" noProof="1">
                <a:latin typeface="+mn-lt"/>
              </a:rPr>
              <a:t>Loads which operate intermittently in relation to installation operation time</a:t>
            </a:r>
          </a:p>
          <a:p>
            <a:pPr lvl="1" algn="just">
              <a:lnSpc>
                <a:spcPct val="95000"/>
              </a:lnSpc>
              <a:spcBef>
                <a:spcPct val="0"/>
              </a:spcBef>
              <a:spcAft>
                <a:spcPct val="15000"/>
              </a:spcAft>
              <a:buClr>
                <a:schemeClr val="accent1"/>
              </a:buClr>
            </a:pPr>
            <a:r>
              <a:rPr lang="en-US" noProof="1">
                <a:latin typeface="+mn-lt"/>
              </a:rPr>
              <a:t>Load which do not operate during normal circumstances and which back up loads whose operation is vital for safety reasons and possibly for the industrial process.</a:t>
            </a:r>
          </a:p>
        </p:txBody>
      </p:sp>
    </p:spTree>
    <p:extLst>
      <p:ext uri="{BB962C8B-B14F-4D97-AF65-F5344CB8AC3E}">
        <p14:creationId xmlns:p14="http://schemas.microsoft.com/office/powerpoint/2010/main" val="844061676"/>
      </p:ext>
    </p:extLst>
  </p:cSld>
  <p:clrMapOvr>
    <a:masterClrMapping/>
  </p:clrMapOvr>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Rectangle 2"/>
          <p:cNvSpPr>
            <a:spLocks noGrp="1" noChangeArrowheads="1"/>
          </p:cNvSpPr>
          <p:nvPr>
            <p:ph type="title"/>
          </p:nvPr>
        </p:nvSpPr>
        <p:spPr>
          <a:xfrm>
            <a:off x="344488" y="352106"/>
            <a:ext cx="8494711" cy="1276671"/>
          </a:xfrm>
        </p:spPr>
        <p:txBody>
          <a:bodyPr>
            <a:normAutofit fontScale="90000"/>
          </a:bodyPr>
          <a:lstStyle/>
          <a:p>
            <a:pPr algn="ctr"/>
            <a:r>
              <a:rPr lang="en-US" altLang="en-US" sz="4400" b="1" u="sng" noProof="1"/>
              <a:t>Power Sources of Substation Auxiliaries</a:t>
            </a:r>
            <a:endParaRPr lang="en-US" altLang="en-US" sz="4400" b="1" u="sng" noProof="1">
              <a:solidFill>
                <a:schemeClr val="tx1">
                  <a:lumMod val="95000"/>
                  <a:lumOff val="5000"/>
                </a:schemeClr>
              </a:solidFill>
            </a:endParaRPr>
          </a:p>
        </p:txBody>
      </p:sp>
      <p:sp>
        <p:nvSpPr>
          <p:cNvPr id="2" name="Slide Number Placeholder 1"/>
          <p:cNvSpPr>
            <a:spLocks noGrp="1"/>
          </p:cNvSpPr>
          <p:nvPr>
            <p:ph type="sldNum" sz="quarter" idx="12"/>
          </p:nvPr>
        </p:nvSpPr>
        <p:spPr/>
        <p:txBody>
          <a:bodyPr/>
          <a:lstStyle/>
          <a:p>
            <a:fld id="{7B35B823-78A6-4AA4-A0F1-2DC210CA05EA}" type="slidenum">
              <a:rPr lang="en-US" smtClean="0"/>
              <a:pPr/>
              <a:t>8</a:t>
            </a:fld>
            <a:endParaRPr lang="en-US" dirty="0"/>
          </a:p>
        </p:txBody>
      </p:sp>
      <p:pic>
        <p:nvPicPr>
          <p:cNvPr id="4110" name="Picture 62"/>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3333750"/>
            <a:ext cx="692150" cy="3444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1" name="Picture 63"/>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24717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2" name="Picture 64"/>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4211638"/>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114" name="Picture 66"/>
          <p:cNvPicPr>
            <a:picLocks noChangeAspect="1" noChangeArrowheads="1"/>
          </p:cNvPicPr>
          <p:nvPr/>
        </p:nvPicPr>
        <p:blipFill>
          <a:blip r:embed="rId3">
            <a:extLst>
              <a:ext uri="{28A0092B-C50C-407E-A947-70E740481C1C}">
                <a14:useLocalDpi xmlns:a14="http://schemas.microsoft.com/office/drawing/2010/main" val="0"/>
              </a:ext>
            </a:extLst>
          </a:blip>
          <a:srcRect b="47496"/>
          <a:stretch>
            <a:fillRect/>
          </a:stretch>
        </p:blipFill>
        <p:spPr bwMode="auto">
          <a:xfrm>
            <a:off x="344488" y="1566863"/>
            <a:ext cx="692150" cy="3444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2" name="Rectangle 2"/>
          <p:cNvSpPr>
            <a:spLocks noChangeArrowheads="1"/>
          </p:cNvSpPr>
          <p:nvPr/>
        </p:nvSpPr>
        <p:spPr bwMode="gray">
          <a:xfrm>
            <a:off x="364960" y="1447801"/>
            <a:ext cx="8474240" cy="432000"/>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lstStyle>
            <a:lvl1pPr defTabSz="801688">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defTabSz="801688">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defTabSz="801688">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defTabSz="801688">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defTabSz="801688">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defTabSz="801688"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spcBef>
                <a:spcPct val="0"/>
              </a:spcBef>
              <a:buNone/>
            </a:pPr>
            <a:r>
              <a:rPr lang="en-US" sz="2800" b="1" noProof="1">
                <a:solidFill>
                  <a:schemeClr val="bg1"/>
                </a:solidFill>
                <a:latin typeface="+mj-lt"/>
              </a:rPr>
              <a:t>Loads which are linked to the electrical distribution</a:t>
            </a:r>
          </a:p>
        </p:txBody>
      </p:sp>
      <p:sp>
        <p:nvSpPr>
          <p:cNvPr id="13" name="Rectangle 5"/>
          <p:cNvSpPr>
            <a:spLocks noChangeArrowheads="1"/>
          </p:cNvSpPr>
          <p:nvPr/>
        </p:nvSpPr>
        <p:spPr bwMode="gray">
          <a:xfrm>
            <a:off x="364960" y="1879801"/>
            <a:ext cx="8478956" cy="2676323"/>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 Protective relays, contact coils of contactors</a:t>
            </a:r>
          </a:p>
          <a:p>
            <a:pPr algn="just">
              <a:lnSpc>
                <a:spcPct val="95000"/>
              </a:lnSpc>
              <a:spcBef>
                <a:spcPct val="0"/>
              </a:spcBef>
              <a:spcAft>
                <a:spcPct val="15000"/>
              </a:spcAft>
              <a:buClr>
                <a:schemeClr val="accent1"/>
              </a:buClr>
            </a:pPr>
            <a:r>
              <a:rPr lang="en-US" noProof="1">
                <a:latin typeface="+mn-lt"/>
              </a:rPr>
              <a:t> Operating mechanisms carrying out opening and closing of circuit-breakers, switches and isolators</a:t>
            </a:r>
          </a:p>
          <a:p>
            <a:pPr algn="just">
              <a:lnSpc>
                <a:spcPct val="95000"/>
              </a:lnSpc>
              <a:spcBef>
                <a:spcPct val="0"/>
              </a:spcBef>
              <a:spcAft>
                <a:spcPct val="15000"/>
              </a:spcAft>
              <a:buClr>
                <a:schemeClr val="accent1"/>
              </a:buClr>
            </a:pPr>
            <a:r>
              <a:rPr lang="en-US" noProof="1">
                <a:latin typeface="+mn-lt"/>
              </a:rPr>
              <a:t> Air conditioning systems of electrical rooms or switchboards and anti-condensation resistors</a:t>
            </a:r>
          </a:p>
          <a:p>
            <a:pPr algn="just">
              <a:lnSpc>
                <a:spcPct val="95000"/>
              </a:lnSpc>
              <a:spcBef>
                <a:spcPct val="0"/>
              </a:spcBef>
              <a:spcAft>
                <a:spcPct val="15000"/>
              </a:spcAft>
              <a:buClr>
                <a:schemeClr val="accent1"/>
              </a:buClr>
            </a:pPr>
            <a:r>
              <a:rPr lang="en-US" noProof="1">
                <a:latin typeface="+mn-lt"/>
              </a:rPr>
              <a:t> Electrical room ventilator, electrical room lighting</a:t>
            </a:r>
          </a:p>
          <a:p>
            <a:pPr algn="just">
              <a:lnSpc>
                <a:spcPct val="95000"/>
              </a:lnSpc>
              <a:spcBef>
                <a:spcPct val="0"/>
              </a:spcBef>
              <a:spcAft>
                <a:spcPct val="15000"/>
              </a:spcAft>
              <a:buClr>
                <a:schemeClr val="accent1"/>
              </a:buClr>
            </a:pPr>
            <a:r>
              <a:rPr lang="en-US" noProof="1">
                <a:latin typeface="+mn-lt"/>
              </a:rPr>
              <a:t> Cooling radiators, fans and tap changers of transformers.</a:t>
            </a:r>
          </a:p>
          <a:p>
            <a:pPr algn="just">
              <a:lnSpc>
                <a:spcPct val="95000"/>
              </a:lnSpc>
              <a:spcBef>
                <a:spcPct val="0"/>
              </a:spcBef>
              <a:spcAft>
                <a:spcPct val="15000"/>
              </a:spcAft>
              <a:buClr>
                <a:schemeClr val="accent1"/>
              </a:buClr>
            </a:pPr>
            <a:r>
              <a:rPr lang="en-US" noProof="1">
                <a:latin typeface="+mn-lt"/>
              </a:rPr>
              <a:t>These loads must be supplied by specific sources having a high level of reliability.</a:t>
            </a:r>
          </a:p>
        </p:txBody>
      </p:sp>
    </p:spTree>
    <p:extLst>
      <p:ext uri="{BB962C8B-B14F-4D97-AF65-F5344CB8AC3E}">
        <p14:creationId xmlns:p14="http://schemas.microsoft.com/office/powerpoint/2010/main" val="789021021"/>
      </p:ext>
    </p:extLst>
  </p:cSld>
  <p:clrMapOvr>
    <a:masterClrMapping/>
  </p:clrMapOvr>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B5B3E028-2820-DF83-FB61-BF7A142216A7}"/>
              </a:ext>
            </a:extLst>
          </p:cNvPr>
          <p:cNvSpPr>
            <a:spLocks noGrp="1"/>
          </p:cNvSpPr>
          <p:nvPr>
            <p:ph type="sldNum" sz="quarter" idx="12"/>
          </p:nvPr>
        </p:nvSpPr>
        <p:spPr/>
        <p:txBody>
          <a:bodyPr/>
          <a:lstStyle/>
          <a:p>
            <a:fld id="{48F63A3B-78C7-47BE-AE5E-E10140E04643}" type="slidenum">
              <a:rPr lang="en-US" smtClean="0"/>
              <a:t>9</a:t>
            </a:fld>
            <a:endParaRPr lang="en-US" dirty="0"/>
          </a:p>
        </p:txBody>
      </p:sp>
      <p:sp>
        <p:nvSpPr>
          <p:cNvPr id="4" name="Rectangle 2">
            <a:extLst>
              <a:ext uri="{FF2B5EF4-FFF2-40B4-BE49-F238E27FC236}">
                <a16:creationId xmlns:a16="http://schemas.microsoft.com/office/drawing/2014/main" id="{7A53AF98-58AC-918A-D899-D7DB178F3143}"/>
              </a:ext>
            </a:extLst>
          </p:cNvPr>
          <p:cNvSpPr>
            <a:spLocks noGrp="1" noChangeArrowheads="1"/>
          </p:cNvSpPr>
          <p:nvPr>
            <p:ph type="title"/>
          </p:nvPr>
        </p:nvSpPr>
        <p:spPr bwMode="gray">
          <a:xfrm>
            <a:off x="338503" y="1580271"/>
            <a:ext cx="8464232" cy="781929"/>
          </a:xfrm>
          <a:prstGeom prst="rect">
            <a:avLst/>
          </a:prstGeom>
          <a:solidFill>
            <a:schemeClr val="accent1"/>
          </a:solidFill>
          <a:ln w="19050">
            <a:solidFill>
              <a:schemeClr val="bg1"/>
            </a:solidFill>
            <a:miter lim="800000"/>
            <a:headEnd/>
            <a:tailEnd/>
          </a:ln>
          <a:effectLst>
            <a:outerShdw dist="53882" dir="2700000" algn="ctr" rotWithShape="0">
              <a:srgbClr val="B2B2B2"/>
            </a:outerShdw>
          </a:effectLst>
        </p:spPr>
        <p:txBody>
          <a:bodyPr lIns="288000" tIns="0" rIns="0" bIns="0" anchor="ctr">
            <a:normAutofit/>
          </a:bodyPr>
          <a:lstStyle/>
          <a:p>
            <a:pPr defTabSz="801688">
              <a:spcBef>
                <a:spcPct val="0"/>
              </a:spcBef>
              <a:buFont typeface="Wingdings" panose="05000000000000000000" pitchFamily="2" charset="2"/>
              <a:buNone/>
            </a:pPr>
            <a:r>
              <a:rPr lang="en-US" sz="2800" b="1" noProof="1">
                <a:solidFill>
                  <a:schemeClr val="bg1"/>
                </a:solidFill>
                <a:latin typeface="+mj-lt"/>
                <a:cs typeface="Arial" panose="020B0604020202020204" pitchFamily="34" charset="0"/>
              </a:rPr>
              <a:t>If these sources are lost, two operating principles are used:</a:t>
            </a:r>
          </a:p>
        </p:txBody>
      </p:sp>
      <p:sp>
        <p:nvSpPr>
          <p:cNvPr id="5" name="Rectangle 6">
            <a:extLst>
              <a:ext uri="{FF2B5EF4-FFF2-40B4-BE49-F238E27FC236}">
                <a16:creationId xmlns:a16="http://schemas.microsoft.com/office/drawing/2014/main" id="{A09D78D5-3BDE-8CC4-EEA7-3BDF76B4A4C2}"/>
              </a:ext>
            </a:extLst>
          </p:cNvPr>
          <p:cNvSpPr>
            <a:spLocks noChangeArrowheads="1"/>
          </p:cNvSpPr>
          <p:nvPr/>
        </p:nvSpPr>
        <p:spPr bwMode="gray">
          <a:xfrm>
            <a:off x="341264" y="2362200"/>
            <a:ext cx="8464232" cy="3733800"/>
          </a:xfrm>
          <a:prstGeom prst="rect">
            <a:avLst/>
          </a:prstGeom>
          <a:gradFill rotWithShape="1">
            <a:gsLst>
              <a:gs pos="0">
                <a:srgbClr val="F0F0F0"/>
              </a:gs>
              <a:gs pos="100000">
                <a:srgbClr val="FFFFFF"/>
              </a:gs>
            </a:gsLst>
            <a:lin ang="5400000" scaled="1"/>
          </a:gradFill>
          <a:ln w="19050">
            <a:solidFill>
              <a:schemeClr val="bg1"/>
            </a:solidFill>
            <a:miter lim="800000"/>
            <a:headEnd/>
            <a:tailEnd/>
          </a:ln>
          <a:effectLst>
            <a:outerShdw dist="53882" dir="2700000" algn="ctr" rotWithShape="0">
              <a:srgbClr val="B2B2B2"/>
            </a:outerShdw>
          </a:effectLst>
        </p:spPr>
        <p:txBody>
          <a:bodyPr lIns="108000" tIns="108000" rIns="144000" bIns="72000"/>
          <a:lstStyle>
            <a:lvl1pPr marL="190500" indent="-190500">
              <a:spcBef>
                <a:spcPct val="20000"/>
              </a:spcBef>
              <a:buFont typeface="Wingdings" panose="05000000000000000000" pitchFamily="2" charset="2"/>
              <a:buChar char="§"/>
              <a:defRPr>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a:solidFill>
                  <a:schemeClr val="tx1"/>
                </a:solidFill>
                <a:latin typeface="Arial" panose="020B0604020202020204" pitchFamily="34" charset="0"/>
                <a:cs typeface="Arial" panose="020B0604020202020204" pitchFamily="34" charset="0"/>
              </a:defRPr>
            </a:lvl9pPr>
          </a:lstStyle>
          <a:p>
            <a:pPr algn="just">
              <a:lnSpc>
                <a:spcPct val="95000"/>
              </a:lnSpc>
              <a:spcBef>
                <a:spcPct val="0"/>
              </a:spcBef>
              <a:spcAft>
                <a:spcPct val="15000"/>
              </a:spcAft>
              <a:buClr>
                <a:schemeClr val="accent1"/>
              </a:buClr>
            </a:pPr>
            <a:r>
              <a:rPr lang="en-US" noProof="1">
                <a:latin typeface="+mn-lt"/>
              </a:rPr>
              <a:t>Substation tripping; this principle makes the safety of persons and equipment a priority</a:t>
            </a:r>
          </a:p>
          <a:p>
            <a:pPr algn="just">
              <a:lnSpc>
                <a:spcPct val="95000"/>
              </a:lnSpc>
              <a:spcBef>
                <a:spcPct val="0"/>
              </a:spcBef>
              <a:spcAft>
                <a:spcPct val="15000"/>
              </a:spcAft>
              <a:buClr>
                <a:schemeClr val="accent1"/>
              </a:buClr>
            </a:pPr>
            <a:r>
              <a:rPr lang="en-US" noProof="1">
                <a:latin typeface="+mn-lt"/>
              </a:rPr>
              <a:t>Non-tripping; this principle makes service continuity a priority.</a:t>
            </a:r>
          </a:p>
          <a:p>
            <a:pPr algn="just">
              <a:lnSpc>
                <a:spcPct val="95000"/>
              </a:lnSpc>
              <a:spcBef>
                <a:spcPct val="0"/>
              </a:spcBef>
              <a:spcAft>
                <a:spcPct val="15000"/>
              </a:spcAft>
              <a:buClr>
                <a:schemeClr val="accent1"/>
              </a:buClr>
            </a:pPr>
            <a:r>
              <a:rPr lang="en-US" noProof="1">
                <a:latin typeface="+mn-lt"/>
              </a:rPr>
              <a:t>Monitoring the state of these sources is essential.</a:t>
            </a:r>
          </a:p>
        </p:txBody>
      </p:sp>
      <p:sp>
        <p:nvSpPr>
          <p:cNvPr id="7" name="Rectangle 2">
            <a:extLst>
              <a:ext uri="{FF2B5EF4-FFF2-40B4-BE49-F238E27FC236}">
                <a16:creationId xmlns:a16="http://schemas.microsoft.com/office/drawing/2014/main" id="{86EBEC40-70A1-49FF-6157-604C06C943B4}"/>
              </a:ext>
            </a:extLst>
          </p:cNvPr>
          <p:cNvSpPr txBox="1">
            <a:spLocks noChangeArrowheads="1"/>
          </p:cNvSpPr>
          <p:nvPr/>
        </p:nvSpPr>
        <p:spPr>
          <a:xfrm>
            <a:off x="341265" y="609600"/>
            <a:ext cx="8494711" cy="990600"/>
          </a:xfrm>
          <a:prstGeom prst="rect">
            <a:avLst/>
          </a:prstGeom>
        </p:spPr>
        <p:txBody>
          <a:bodyPr vert="horz" lIns="91440" tIns="45720" rIns="91440" bIns="45720" rtlCol="0" anchor="ctr">
            <a:normAutofit fontScale="97500"/>
          </a:bodyPr>
          <a:lstStyle>
            <a:lvl1pPr algn="l" defTabSz="685772" rtl="0" eaLnBrk="1" latinLnBrk="0" hangingPunct="1">
              <a:lnSpc>
                <a:spcPct val="90000"/>
              </a:lnSpc>
              <a:spcBef>
                <a:spcPct val="0"/>
              </a:spcBef>
              <a:buNone/>
              <a:defRPr sz="3300" kern="1200">
                <a:solidFill>
                  <a:schemeClr val="tx1"/>
                </a:solidFill>
                <a:latin typeface="+mj-lt"/>
                <a:ea typeface="+mj-ea"/>
                <a:cs typeface="+mj-cs"/>
              </a:defRPr>
            </a:lvl1pPr>
          </a:lstStyle>
          <a:p>
            <a:pPr algn="ctr"/>
            <a:r>
              <a:rPr lang="en-US" altLang="en-US" sz="4000" b="1" u="sng" noProof="1"/>
              <a:t>Power Sources of Substation Auxiliaries</a:t>
            </a:r>
            <a:endParaRPr lang="en-US" altLang="en-US" sz="4000" b="1" u="sng" noProof="1">
              <a:solidFill>
                <a:schemeClr val="tx1">
                  <a:lumMod val="95000"/>
                  <a:lumOff val="5000"/>
                </a:schemeClr>
              </a:solidFill>
            </a:endParaRPr>
          </a:p>
        </p:txBody>
      </p:sp>
    </p:spTree>
    <p:extLst>
      <p:ext uri="{BB962C8B-B14F-4D97-AF65-F5344CB8AC3E}">
        <p14:creationId xmlns:p14="http://schemas.microsoft.com/office/powerpoint/2010/main" val="342981887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_rels/item4.xml.rels><?xml version="1.0" encoding="UTF-8" standalone="yes"?>
<Relationships xmlns="http://schemas.openxmlformats.org/package/2006/relationships"><Relationship Id="rId1" Type="http://schemas.openxmlformats.org/officeDocument/2006/relationships/customXmlProps" Target="itemProps4.xml"/></Relationships>
</file>

<file path=customXml/item1.xml><?xml version="1.0" encoding="utf-8"?>
<p:properties xmlns:p="http://schemas.microsoft.com/office/2006/metadata/properties" xmlns:xsi="http://www.w3.org/2001/XMLSchema-instance" xmlns:pc="http://schemas.microsoft.com/office/infopath/2007/PartnerControls">
  <documentManagement>
    <PublishingExpirationDate xmlns="http://schemas.microsoft.com/sharepoint/v3" xsi:nil="true"/>
    <PublishingStartDate xmlns="http://schemas.microsoft.com/sharepoint/v3" xsi:nil="true"/>
    <ImageCreateDate xmlns="B6023AA3-3CEE-413F-91F8-322A2644F388" xsi:nil="true"/>
    <wic_System_Copyright xmlns="http://schemas.microsoft.com/sharepoint/v3/fields" xsi:nil="true"/>
    <_dlc_DocId xmlns="0f0eb950-47b7-49a7-b2b9-b0c411c9c3b8">VJPUPS4RKR3C-4-97</_dlc_DocId>
    <_dlc_DocIdUrl xmlns="0f0eb950-47b7-49a7-b2b9-b0c411c9c3b8">
      <Url>http://thenest-aoa-in.nestle.com/_layouts/DocIdRedir.aspx?ID=VJPUPS4RKR3C-4-97</Url>
      <Description>VJPUPS4RKR3C-4-97</Description>
    </_dlc_DocIdUrl>
  </documentManagement>
</p:properties>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ct:contentTypeSchema xmlns:ct="http://schemas.microsoft.com/office/2006/metadata/contentType" xmlns:ma="http://schemas.microsoft.com/office/2006/metadata/properties/metaAttributes" ct:_="" ma:_="" ma:contentTypeName="Image" ma:contentTypeID="0x0101009148F5A04DDD49CBA7127AADA5FB792B00AADE34325A8B49CDA8BB4DB53328F21400CB1185A5A6DA634F89857E7C01440748" ma:contentTypeVersion="1" ma:contentTypeDescription="Upload an image." ma:contentTypeScope="" ma:versionID="89928a2722378c5a305ce3eb8532539f">
  <xsd:schema xmlns:xsd="http://www.w3.org/2001/XMLSchema" xmlns:xs="http://www.w3.org/2001/XMLSchema" xmlns:p="http://schemas.microsoft.com/office/2006/metadata/properties" xmlns:ns1="http://schemas.microsoft.com/sharepoint/v3" xmlns:ns2="B6023AA3-3CEE-413F-91F8-322A2644F388" xmlns:ns3="http://schemas.microsoft.com/sharepoint/v3/fields" xmlns:ns4="0f0eb950-47b7-49a7-b2b9-b0c411c9c3b8" targetNamespace="http://schemas.microsoft.com/office/2006/metadata/properties" ma:root="true" ma:fieldsID="415cc3288ccbe700ad9137c8513b77d6" ns1:_="" ns2:_="" ns3:_="" ns4:_="">
    <xsd:import namespace="http://schemas.microsoft.com/sharepoint/v3"/>
    <xsd:import namespace="B6023AA3-3CEE-413F-91F8-322A2644F388"/>
    <xsd:import namespace="http://schemas.microsoft.com/sharepoint/v3/fields"/>
    <xsd:import namespace="0f0eb950-47b7-49a7-b2b9-b0c411c9c3b8"/>
    <xsd:element name="properties">
      <xsd:complexType>
        <xsd:sequence>
          <xsd:element name="documentManagement">
            <xsd:complexType>
              <xsd:all>
                <xsd:element ref="ns1:FileRef" minOccurs="0"/>
                <xsd:element ref="ns1:File_x0020_Type" minOccurs="0"/>
                <xsd:element ref="ns1:HTML_x0020_File_x0020_Type" minOccurs="0"/>
                <xsd:element ref="ns1:FSObjType" minOccurs="0"/>
                <xsd:element ref="ns2:ThumbnailExists" minOccurs="0"/>
                <xsd:element ref="ns2:PreviewExists" minOccurs="0"/>
                <xsd:element ref="ns2:ImageWidth" minOccurs="0"/>
                <xsd:element ref="ns2:ImageHeight" minOccurs="0"/>
                <xsd:element ref="ns2:ImageCreateDate" minOccurs="0"/>
                <xsd:element ref="ns3:wic_System_Copyright" minOccurs="0"/>
                <xsd:element ref="ns4:_dlc_DocId" minOccurs="0"/>
                <xsd:element ref="ns4:_dlc_DocIdUrl" minOccurs="0"/>
                <xsd:element ref="ns4:_dlc_DocIdPersistId" minOccurs="0"/>
                <xsd:element ref="ns1:PublishingStartDate" minOccurs="0"/>
                <xsd:element ref="ns1:PublishingExpirationDate"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FileRef" ma:index="8" nillable="true" ma:displayName="URL Path" ma:hidden="true" ma:list="Docs" ma:internalName="FileRef" ma:readOnly="true" ma:showField="FullUrl">
      <xsd:simpleType>
        <xsd:restriction base="dms:Lookup"/>
      </xsd:simpleType>
    </xsd:element>
    <xsd:element name="File_x0020_Type" ma:index="9" nillable="true" ma:displayName="File Type" ma:hidden="true" ma:internalName="File_x0020_Type" ma:readOnly="true">
      <xsd:simpleType>
        <xsd:restriction base="dms:Text"/>
      </xsd:simpleType>
    </xsd:element>
    <xsd:element name="HTML_x0020_File_x0020_Type" ma:index="10" nillable="true" ma:displayName="HTML File Type" ma:hidden="true" ma:internalName="HTML_x0020_File_x0020_Type" ma:readOnly="true">
      <xsd:simpleType>
        <xsd:restriction base="dms:Text"/>
      </xsd:simpleType>
    </xsd:element>
    <xsd:element name="FSObjType" ma:index="11" nillable="true" ma:displayName="Item Type" ma:hidden="true" ma:list="Docs" ma:internalName="FSObjType" ma:readOnly="true" ma:showField="FSType">
      <xsd:simpleType>
        <xsd:restriction base="dms:Lookup"/>
      </xsd:simpleType>
    </xsd:element>
    <xsd:element name="PublishingStartDate" ma:index="30" nillable="true" ma:displayName="Scheduling Start Date" ma:description="" ma:hidden="true" ma:internalName="PublishingStartDate">
      <xsd:simpleType>
        <xsd:restriction base="dms:Unknown"/>
      </xsd:simpleType>
    </xsd:element>
    <xsd:element name="PublishingExpirationDate" ma:index="31" nillable="true" ma:displayName="Scheduling End Date" ma:description="" ma:hidden="true" ma:internalName="PublishingExpirationDat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6023AA3-3CEE-413F-91F8-322A2644F388" elementFormDefault="qualified">
    <xsd:import namespace="http://schemas.microsoft.com/office/2006/documentManagement/types"/>
    <xsd:import namespace="http://schemas.microsoft.com/office/infopath/2007/PartnerControls"/>
    <xsd:element name="ThumbnailExists" ma:index="18" nillable="true" ma:displayName="Thumbnail Exists" ma:default="FALSE" ma:hidden="true" ma:internalName="ThumbnailExists" ma:readOnly="true">
      <xsd:simpleType>
        <xsd:restriction base="dms:Boolean"/>
      </xsd:simpleType>
    </xsd:element>
    <xsd:element name="PreviewExists" ma:index="19" nillable="true" ma:displayName="Preview Exists" ma:default="FALSE" ma:hidden="true" ma:internalName="PreviewExists" ma:readOnly="true">
      <xsd:simpleType>
        <xsd:restriction base="dms:Boolean"/>
      </xsd:simpleType>
    </xsd:element>
    <xsd:element name="ImageWidth" ma:index="20" nillable="true" ma:displayName="Width" ma:internalName="ImageWidth" ma:readOnly="true">
      <xsd:simpleType>
        <xsd:restriction base="dms:Unknown"/>
      </xsd:simpleType>
    </xsd:element>
    <xsd:element name="ImageHeight" ma:index="22" nillable="true" ma:displayName="Height" ma:internalName="ImageHeight" ma:readOnly="true">
      <xsd:simpleType>
        <xsd:restriction base="dms:Unknown"/>
      </xsd:simpleType>
    </xsd:element>
    <xsd:element name="ImageCreateDate" ma:index="25" nillable="true" ma:displayName="Date Picture Taken" ma:format="DateTime" ma:hidden="true" ma:internalName="ImageCreateDate">
      <xsd:simpleType>
        <xsd:restriction base="dms:DateTime"/>
      </xsd:simple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fields" elementFormDefault="qualified">
    <xsd:import namespace="http://schemas.microsoft.com/office/2006/documentManagement/types"/>
    <xsd:import namespace="http://schemas.microsoft.com/office/infopath/2007/PartnerControls"/>
    <xsd:element name="wic_System_Copyright" ma:index="26" nillable="true" ma:displayName="Copyright" ma:internalName="wic_System_Copyright">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0f0eb950-47b7-49a7-b2b9-b0c411c9c3b8" elementFormDefault="qualified">
    <xsd:import namespace="http://schemas.microsoft.com/office/2006/documentManagement/types"/>
    <xsd:import namespace="http://schemas.microsoft.com/office/infopath/2007/PartnerControls"/>
    <xsd:element name="_dlc_DocId" ma:index="27" nillable="true" ma:displayName="Document ID Value" ma:description="The value of the document ID assigned to this item." ma:internalName="_dlc_DocId" ma:readOnly="true">
      <xsd:simpleType>
        <xsd:restriction base="dms:Text"/>
      </xsd:simpleType>
    </xsd:element>
    <xsd:element name="_dlc_DocIdUrl" ma:index="28" nillable="true" ma:displayName="Document ID" ma:description="Permanent link to this document." ma:hidden="true" ma:internalName="_dlc_DocIdUrl" ma:readOnly="true">
      <xsd:complexType>
        <xsd:complexContent>
          <xsd:extension base="dms:URL">
            <xsd:sequence>
              <xsd:element name="Url" type="dms:ValidUrl" minOccurs="0" nillable="true"/>
              <xsd:element name="Description" type="xsd:string" nillable="true"/>
            </xsd:sequence>
          </xsd:extension>
        </xsd:complexContent>
      </xsd:complexType>
    </xsd:element>
    <xsd:element name="_dlc_DocIdPersistId" ma:index="29" nillable="true" ma:displayName="Persist ID" ma:description="Keep ID on add." ma:hidden="true" ma:internalName="_dlc_DocIdPersistId" ma:readOnly="true">
      <xsd:simpleType>
        <xsd:restriction base="dms:Boolea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ma:index="24" ma:displayName="Author"/>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ma:index="23" ma:displayName="Comments"/>
        <xsd:element name="keywords" minOccurs="0" maxOccurs="1" type="xsd:string" ma:index="14" ma:displayName="Keywords"/>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4.xml><?xml version="1.0" encoding="utf-8"?>
<?mso-contentType ?>
<spe:Receivers xmlns:spe="http://schemas.microsoft.com/sharepoint/events">
  <Receiver>
    <Name>Document ID Generator</Name>
    <Synchronization>Synchronous</Synchronization>
    <Type>10001</Type>
    <SequenceNumber>1000</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10002</Type>
    <SequenceNumber>1001</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10004</Type>
    <SequenceNumber>1002</SequenceNumber>
    <Assembly>Microsoft.Office.DocumentManagement, Version=14.0.0.0, Culture=neutral, PublicKeyToken=71e9bce111e9429c</Assembly>
    <Class>Microsoft.Office.DocumentManagement.Internal.DocIdHandler</Class>
    <Data/>
    <Filter/>
  </Receiver>
  <Receiver>
    <Name>Document ID Generator</Name>
    <Synchronization>Synchronous</Synchronization>
    <Type>10006</Type>
    <SequenceNumber>1003</SequenceNumber>
    <Assembly>Microsoft.Office.DocumentManagement, Version=14.0.0.0, Culture=neutral, PublicKeyToken=71e9bce111e9429c</Assembly>
    <Class>Microsoft.Office.DocumentManagement.Internal.DocIdHandler</Class>
    <Data/>
    <Filter/>
  </Receiver>
</spe:Receivers>
</file>

<file path=customXml/itemProps1.xml><?xml version="1.0" encoding="utf-8"?>
<ds:datastoreItem xmlns:ds="http://schemas.openxmlformats.org/officeDocument/2006/customXml" ds:itemID="{6F0180CB-08B1-436B-9799-0C76022FBD6C}">
  <ds:schemaRefs>
    <ds:schemaRef ds:uri="http://schemas.microsoft.com/office/2006/metadata/properties"/>
    <ds:schemaRef ds:uri="http://schemas.microsoft.com/sharepoint/v3/fields"/>
    <ds:schemaRef ds:uri="http://schemas.microsoft.com/office/2006/documentManagement/types"/>
    <ds:schemaRef ds:uri="B6023AA3-3CEE-413F-91F8-322A2644F388"/>
    <ds:schemaRef ds:uri="http://purl.org/dc/terms/"/>
    <ds:schemaRef ds:uri="http://purl.org/dc/elements/1.1/"/>
    <ds:schemaRef ds:uri="http://www.w3.org/XML/1998/namespace"/>
    <ds:schemaRef ds:uri="0f0eb950-47b7-49a7-b2b9-b0c411c9c3b8"/>
    <ds:schemaRef ds:uri="http://schemas.microsoft.com/office/infopath/2007/PartnerControls"/>
    <ds:schemaRef ds:uri="http://schemas.openxmlformats.org/package/2006/metadata/core-properties"/>
    <ds:schemaRef ds:uri="http://schemas.microsoft.com/sharepoint/v3"/>
    <ds:schemaRef ds:uri="http://purl.org/dc/dcmitype/"/>
  </ds:schemaRefs>
</ds:datastoreItem>
</file>

<file path=customXml/itemProps2.xml><?xml version="1.0" encoding="utf-8"?>
<ds:datastoreItem xmlns:ds="http://schemas.openxmlformats.org/officeDocument/2006/customXml" ds:itemID="{184455A5-5B1F-42D7-89F4-4C018F6FE882}">
  <ds:schemaRefs>
    <ds:schemaRef ds:uri="http://schemas.microsoft.com/sharepoint/v3/contenttype/forms"/>
  </ds:schemaRefs>
</ds:datastoreItem>
</file>

<file path=customXml/itemProps3.xml><?xml version="1.0" encoding="utf-8"?>
<ds:datastoreItem xmlns:ds="http://schemas.openxmlformats.org/officeDocument/2006/customXml" ds:itemID="{7C728180-122B-4C3C-A2BE-33F0F38364F5}">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B6023AA3-3CEE-413F-91F8-322A2644F388"/>
    <ds:schemaRef ds:uri="http://schemas.microsoft.com/sharepoint/v3/fields"/>
    <ds:schemaRef ds:uri="0f0eb950-47b7-49a7-b2b9-b0c411c9c3b8"/>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4.xml><?xml version="1.0" encoding="utf-8"?>
<ds:datastoreItem xmlns:ds="http://schemas.openxmlformats.org/officeDocument/2006/customXml" ds:itemID="{576FB07F-DD47-4C62-89FB-E79CBDA66930}">
  <ds:schemaRefs>
    <ds:schemaRef ds:uri="http://schemas.microsoft.com/sharepoint/events"/>
  </ds:schemaRefs>
</ds:datastoreItem>
</file>

<file path=docProps/app.xml><?xml version="1.0" encoding="utf-8"?>
<Properties xmlns="http://schemas.openxmlformats.org/officeDocument/2006/extended-properties" xmlns:vt="http://schemas.openxmlformats.org/officeDocument/2006/docPropsVTypes">
  <Template>ES-501_BG-002</Template>
  <TotalTime>8390</TotalTime>
  <Words>788</Words>
  <Application>Microsoft Office PowerPoint</Application>
  <PresentationFormat>On-screen Show (4:3)</PresentationFormat>
  <Paragraphs>119</Paragraphs>
  <Slides>10</Slides>
  <Notes>8</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Arial</vt:lpstr>
      <vt:lpstr>Calibri</vt:lpstr>
      <vt:lpstr>Calibri Light</vt:lpstr>
      <vt:lpstr>Wingdings</vt:lpstr>
      <vt:lpstr>1_Office Theme</vt:lpstr>
      <vt:lpstr> Electrical Network Design Methodology and Application</vt:lpstr>
      <vt:lpstr>PowerPoint Presentation</vt:lpstr>
      <vt:lpstr>Methodology and Application</vt:lpstr>
      <vt:lpstr>Stages of Methodology </vt:lpstr>
      <vt:lpstr>Stages of Methodology </vt:lpstr>
      <vt:lpstr>Stages of Methodology </vt:lpstr>
      <vt:lpstr>Classification of Loads</vt:lpstr>
      <vt:lpstr>Power Sources of Substation Auxiliaries</vt:lpstr>
      <vt:lpstr>If these sources are lost, two operating principles are used:</vt:lpstr>
      <vt:lpstr>Earthing Systems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Electrical network design method</dc:title>
  <dc:creator>Vikas Bhadauria</dc:creator>
  <cp:lastModifiedBy>abhinav pandey</cp:lastModifiedBy>
  <cp:revision>782</cp:revision>
  <cp:lastPrinted>2014-11-21T06:58:07Z</cp:lastPrinted>
  <dcterms:created xsi:type="dcterms:W3CDTF">2014-04-07T11:41:40Z</dcterms:created>
  <dcterms:modified xsi:type="dcterms:W3CDTF">2025-04-15T13:04:32Z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0x0101009148F5A04DDD49CBA7127AADA5FB792B00AADE34325A8B49CDA8BB4DB53328F21400CB1185A5A6DA634F89857E7C01440748</vt:lpwstr>
  </property>
  <property fmtid="{D5CDD505-2E9C-101B-9397-08002B2CF9AE}" pid="3" name="_dlc_DocIdItemGuid">
    <vt:lpwstr>69089008-09ec-4558-8149-065431535be3</vt:lpwstr>
  </property>
</Properties>
</file>