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5"/>
  </p:sldMasterIdLst>
  <p:notesMasterIdLst>
    <p:notesMasterId r:id="rId15"/>
  </p:notesMasterIdLst>
  <p:handoutMasterIdLst>
    <p:handoutMasterId r:id="rId16"/>
  </p:handoutMasterIdLst>
  <p:sldIdLst>
    <p:sldId id="256" r:id="rId6"/>
    <p:sldId id="329" r:id="rId7"/>
    <p:sldId id="291" r:id="rId8"/>
    <p:sldId id="292" r:id="rId9"/>
    <p:sldId id="293" r:id="rId10"/>
    <p:sldId id="294" r:id="rId11"/>
    <p:sldId id="295" r:id="rId12"/>
    <p:sldId id="296" r:id="rId13"/>
    <p:sldId id="297" r:id="rId14"/>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FF99CC"/>
    <a:srgbClr val="FFFFCC"/>
    <a:srgbClr val="FFCCFF"/>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688" y="4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48"/>
    </p:cViewPr>
  </p:sorterViewPr>
  <p:notesViewPr>
    <p:cSldViewPr>
      <p:cViewPr varScale="1">
        <p:scale>
          <a:sx n="50" d="100"/>
          <a:sy n="50" d="100"/>
        </p:scale>
        <p:origin x="2898" y="4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8909BF22-1FE7-4E99-B75B-7B81D83D3480}" type="datetimeFigureOut">
              <a:rPr lang="en-US" smtClean="0"/>
              <a:t>4/15/2025</a:t>
            </a:fld>
            <a:endParaRPr lang="en-US"/>
          </a:p>
        </p:txBody>
      </p:sp>
      <p:sp>
        <p:nvSpPr>
          <p:cNvPr id="4" name="Footer Placeholder 3"/>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A91169C1-FB5C-476A-AFB2-15A71B535E77}" type="slidenum">
              <a:rPr lang="en-US" smtClean="0"/>
              <a:t>‹#›</a:t>
            </a:fld>
            <a:endParaRPr lang="en-US"/>
          </a:p>
        </p:txBody>
      </p:sp>
    </p:spTree>
    <p:extLst>
      <p:ext uri="{BB962C8B-B14F-4D97-AF65-F5344CB8AC3E}">
        <p14:creationId xmlns:p14="http://schemas.microsoft.com/office/powerpoint/2010/main" val="12774321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BD8B4CB-620C-44DC-9CC9-701675A36E1E}" type="datetimeFigureOut">
              <a:rPr lang="en-US" smtClean="0"/>
              <a:t>4/15/2025</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A5462E2-F543-4B30-B078-C63253CE8CBB}" type="slidenum">
              <a:rPr lang="en-US" smtClean="0"/>
              <a:t>‹#›</a:t>
            </a:fld>
            <a:endParaRPr lang="en-US" dirty="0"/>
          </a:p>
        </p:txBody>
      </p:sp>
    </p:spTree>
    <p:extLst>
      <p:ext uri="{BB962C8B-B14F-4D97-AF65-F5344CB8AC3E}">
        <p14:creationId xmlns:p14="http://schemas.microsoft.com/office/powerpoint/2010/main" val="3991124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5462E2-F543-4B30-B078-C63253CE8CBB}" type="slidenum">
              <a:rPr lang="en-US" smtClean="0"/>
              <a:t>1</a:t>
            </a:fld>
            <a:endParaRPr lang="en-US" dirty="0"/>
          </a:p>
        </p:txBody>
      </p:sp>
    </p:spTree>
    <p:extLst>
      <p:ext uri="{BB962C8B-B14F-4D97-AF65-F5344CB8AC3E}">
        <p14:creationId xmlns:p14="http://schemas.microsoft.com/office/powerpoint/2010/main" val="4055330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3</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3</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4014946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4</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4</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666643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5</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5</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529482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6</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6</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684202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7</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7</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39914945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8</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8</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3850336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9</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9</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18308437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1820E-78B6-3383-2CF2-5221DF80E5A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a:extLst>
              <a:ext uri="{FF2B5EF4-FFF2-40B4-BE49-F238E27FC236}">
                <a16:creationId xmlns:a16="http://schemas.microsoft.com/office/drawing/2014/main" id="{2A2871D8-87CB-D392-9FEE-781F960BFCF0}"/>
              </a:ext>
            </a:extLst>
          </p:cNvPr>
          <p:cNvSpPr>
            <a:spLocks noGrp="1"/>
          </p:cNvSpPr>
          <p:nvPr>
            <p:ph type="subTitle" idx="1"/>
          </p:nvPr>
        </p:nvSpPr>
        <p:spPr>
          <a:xfrm>
            <a:off x="1143000" y="3602038"/>
            <a:ext cx="6858000" cy="1655762"/>
          </a:xfrm>
        </p:spPr>
        <p:txBody>
          <a:bodyPr/>
          <a:lstStyle>
            <a:lvl1pPr marL="0" indent="0" algn="ctr">
              <a:buNone/>
              <a:defRPr sz="1800"/>
            </a:lvl1pPr>
            <a:lvl2pPr marL="342886" indent="0" algn="ctr">
              <a:buNone/>
              <a:defRPr sz="1500"/>
            </a:lvl2pPr>
            <a:lvl3pPr marL="685772" indent="0" algn="ctr">
              <a:buNone/>
              <a:defRPr sz="1350"/>
            </a:lvl3pPr>
            <a:lvl4pPr marL="1028657" indent="0" algn="ctr">
              <a:buNone/>
              <a:defRPr sz="1200"/>
            </a:lvl4pPr>
            <a:lvl5pPr marL="1371543" indent="0" algn="ctr">
              <a:buNone/>
              <a:defRPr sz="1200"/>
            </a:lvl5pPr>
            <a:lvl6pPr marL="1714428" indent="0" algn="ctr">
              <a:buNone/>
              <a:defRPr sz="1200"/>
            </a:lvl6pPr>
            <a:lvl7pPr marL="2057314" indent="0" algn="ctr">
              <a:buNone/>
              <a:defRPr sz="1200"/>
            </a:lvl7pPr>
            <a:lvl8pPr marL="2400199" indent="0" algn="ctr">
              <a:buNone/>
              <a:defRPr sz="1200"/>
            </a:lvl8pPr>
            <a:lvl9pPr marL="2743085" indent="0" algn="ctr">
              <a:buNone/>
              <a:defRPr sz="12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1EF2C1DF-DF52-523B-73B4-489FB3C28BED}"/>
              </a:ext>
            </a:extLst>
          </p:cNvPr>
          <p:cNvSpPr>
            <a:spLocks noGrp="1"/>
          </p:cNvSpPr>
          <p:nvPr>
            <p:ph type="dt" sz="half" idx="10"/>
          </p:nvPr>
        </p:nvSpPr>
        <p:spPr/>
        <p:txBody>
          <a:bodyPr/>
          <a:lstStyle/>
          <a:p>
            <a:fld id="{4DF6CDF5-45B2-4A45-9C4C-3012083D27EC}" type="datetime1">
              <a:rPr lang="en-US" smtClean="0"/>
              <a:t>4/15/2025</a:t>
            </a:fld>
            <a:endParaRPr lang="en-US" dirty="0"/>
          </a:p>
        </p:txBody>
      </p:sp>
      <p:sp>
        <p:nvSpPr>
          <p:cNvPr id="5" name="Footer Placeholder 4">
            <a:extLst>
              <a:ext uri="{FF2B5EF4-FFF2-40B4-BE49-F238E27FC236}">
                <a16:creationId xmlns:a16="http://schemas.microsoft.com/office/drawing/2014/main" id="{D5304E5B-8DC7-19AF-E9BC-977203FC0B3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A9F3A1B-B493-3EDB-62E8-5028B1688DDD}"/>
              </a:ext>
            </a:extLst>
          </p:cNvPr>
          <p:cNvSpPr>
            <a:spLocks noGrp="1"/>
          </p:cNvSpPr>
          <p:nvPr>
            <p:ph type="sldNum" sz="quarter" idx="12"/>
          </p:nvPr>
        </p:nvSpPr>
        <p:spPr>
          <a:xfrm>
            <a:off x="8805496" y="6225224"/>
            <a:ext cx="338504" cy="365125"/>
          </a:xfrm>
        </p:spPr>
        <p:txBody>
          <a:bodyPr/>
          <a:lstStyle/>
          <a:p>
            <a:fld id="{48F63A3B-78C7-47BE-AE5E-E10140E04643}" type="slidenum">
              <a:rPr lang="en-US" smtClean="0"/>
              <a:t>‹#›</a:t>
            </a:fld>
            <a:endParaRPr lang="en-US" dirty="0"/>
          </a:p>
        </p:txBody>
      </p:sp>
      <p:sp>
        <p:nvSpPr>
          <p:cNvPr id="7" name="Rectangle 6">
            <a:extLst>
              <a:ext uri="{FF2B5EF4-FFF2-40B4-BE49-F238E27FC236}">
                <a16:creationId xmlns:a16="http://schemas.microsoft.com/office/drawing/2014/main" id="{ABB1AB09-7E17-04A1-A8C0-16C3CF0838B9}"/>
              </a:ext>
            </a:extLst>
          </p:cNvPr>
          <p:cNvSpPr/>
          <p:nvPr userDrawn="1"/>
        </p:nvSpPr>
        <p:spPr>
          <a:xfrm>
            <a:off x="0" y="6590348"/>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Build World Class Food Factories.</a:t>
            </a:r>
          </a:p>
        </p:txBody>
      </p:sp>
    </p:spTree>
    <p:extLst>
      <p:ext uri="{BB962C8B-B14F-4D97-AF65-F5344CB8AC3E}">
        <p14:creationId xmlns:p14="http://schemas.microsoft.com/office/powerpoint/2010/main" val="3647708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D93EB-FE0B-C71D-359D-020202AB6CB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3D51CF5-BDA8-F06B-DDED-78D2B79CAD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47AD122-3F5A-8EF6-CD4A-4010B0E82A19}"/>
              </a:ext>
            </a:extLst>
          </p:cNvPr>
          <p:cNvSpPr>
            <a:spLocks noGrp="1"/>
          </p:cNvSpPr>
          <p:nvPr>
            <p:ph type="dt" sz="half" idx="10"/>
          </p:nvPr>
        </p:nvSpPr>
        <p:spPr/>
        <p:txBody>
          <a:bodyPr/>
          <a:lstStyle/>
          <a:p>
            <a:fld id="{E87A37DD-A9D5-40C2-9A8B-37A3AA39EBD0}" type="datetime1">
              <a:rPr lang="en-US" smtClean="0"/>
              <a:t>4/15/2025</a:t>
            </a:fld>
            <a:endParaRPr lang="en-US" dirty="0"/>
          </a:p>
        </p:txBody>
      </p:sp>
      <p:sp>
        <p:nvSpPr>
          <p:cNvPr id="5" name="Footer Placeholder 4">
            <a:extLst>
              <a:ext uri="{FF2B5EF4-FFF2-40B4-BE49-F238E27FC236}">
                <a16:creationId xmlns:a16="http://schemas.microsoft.com/office/drawing/2014/main" id="{8B27F7B4-B3D8-9D96-5609-747CDA83091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601F86-8172-E22B-BAC4-89B6A476B51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5240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012D9B-2519-2370-9618-5A78F1460950}"/>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F5FA782-8FAC-9BF4-3851-96B499B509BD}"/>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C905723-94EA-4607-CD56-8E156697B902}"/>
              </a:ext>
            </a:extLst>
          </p:cNvPr>
          <p:cNvSpPr>
            <a:spLocks noGrp="1"/>
          </p:cNvSpPr>
          <p:nvPr>
            <p:ph type="dt" sz="half" idx="10"/>
          </p:nvPr>
        </p:nvSpPr>
        <p:spPr/>
        <p:txBody>
          <a:bodyPr/>
          <a:lstStyle/>
          <a:p>
            <a:fld id="{3D2F7E33-C7DA-43FF-993B-E268229C2826}" type="datetime1">
              <a:rPr lang="en-US" smtClean="0"/>
              <a:t>4/15/2025</a:t>
            </a:fld>
            <a:endParaRPr lang="en-US" dirty="0"/>
          </a:p>
        </p:txBody>
      </p:sp>
      <p:sp>
        <p:nvSpPr>
          <p:cNvPr id="5" name="Footer Placeholder 4">
            <a:extLst>
              <a:ext uri="{FF2B5EF4-FFF2-40B4-BE49-F238E27FC236}">
                <a16:creationId xmlns:a16="http://schemas.microsoft.com/office/drawing/2014/main" id="{614EC165-2CB5-44B8-D4EA-C35F2D07CA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883AE40-C3D4-80C5-F262-98A62D94EC62}"/>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342551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3E2561-6632-0763-5EF6-4DF53D7A0A75}"/>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9A38F9B-93A4-3734-32DF-8E5A84C0257D}"/>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2" name="Date Placeholder 1">
            <a:extLst>
              <a:ext uri="{FF2B5EF4-FFF2-40B4-BE49-F238E27FC236}">
                <a16:creationId xmlns:a16="http://schemas.microsoft.com/office/drawing/2014/main" id="{1CE78EF3-DF40-3358-3F3F-0FDB3FF25E3E}"/>
              </a:ext>
            </a:extLst>
          </p:cNvPr>
          <p:cNvSpPr>
            <a:spLocks noGrp="1"/>
          </p:cNvSpPr>
          <p:nvPr>
            <p:ph type="dt" sz="half" idx="10"/>
          </p:nvPr>
        </p:nvSpPr>
        <p:spPr/>
        <p:txBody>
          <a:bodyPr/>
          <a:lstStyle/>
          <a:p>
            <a:fld id="{04C60712-B230-4DEA-9451-FCE410B14376}" type="datetime1">
              <a:rPr lang="en-US" smtClean="0"/>
              <a:t>4/15/2025</a:t>
            </a:fld>
            <a:endParaRPr lang="en-US" dirty="0"/>
          </a:p>
        </p:txBody>
      </p:sp>
      <p:sp>
        <p:nvSpPr>
          <p:cNvPr id="5" name="Footer Placeholder 4">
            <a:extLst>
              <a:ext uri="{FF2B5EF4-FFF2-40B4-BE49-F238E27FC236}">
                <a16:creationId xmlns:a16="http://schemas.microsoft.com/office/drawing/2014/main" id="{6CB56E7D-3C86-7A80-EC89-32E3B17DCCA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1DB720D-4684-C478-B752-9D67339868EC}"/>
              </a:ext>
            </a:extLst>
          </p:cNvPr>
          <p:cNvSpPr>
            <a:spLocks noGrp="1"/>
          </p:cNvSpPr>
          <p:nvPr>
            <p:ph type="sldNum" sz="quarter" idx="12"/>
          </p:nvPr>
        </p:nvSpPr>
        <p:spPr/>
        <p:txBody>
          <a:bodyPr/>
          <a:lstStyle/>
          <a:p>
            <a:fld id="{48F63A3B-78C7-47BE-AE5E-E10140E04643}" type="slidenum">
              <a:rPr lang="en-US" smtClean="0"/>
              <a:t>‹#›</a:t>
            </a:fld>
            <a:endParaRPr lang="en-US" dirty="0"/>
          </a:p>
        </p:txBody>
      </p:sp>
      <p:sp>
        <p:nvSpPr>
          <p:cNvPr id="7" name="Title 6">
            <a:extLst>
              <a:ext uri="{FF2B5EF4-FFF2-40B4-BE49-F238E27FC236}">
                <a16:creationId xmlns:a16="http://schemas.microsoft.com/office/drawing/2014/main" id="{86DC1684-6803-8898-51BD-261664D8D87B}"/>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38099806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04E3D2-3FC9-45CA-5405-3756935E6253}"/>
              </a:ext>
            </a:extLst>
          </p:cNvPr>
          <p:cNvSpPr>
            <a:spLocks noGrp="1"/>
          </p:cNvSpPr>
          <p:nvPr>
            <p:ph type="dt" sz="half" idx="10"/>
          </p:nvPr>
        </p:nvSpPr>
        <p:spPr/>
        <p:txBody>
          <a:bodyPr/>
          <a:lstStyle/>
          <a:p>
            <a:fld id="{5E5B28F7-AAD9-413B-B5A4-D1D758168A87}" type="datetime1">
              <a:rPr lang="en-US" smtClean="0"/>
              <a:t>4/15/2025</a:t>
            </a:fld>
            <a:endParaRPr lang="en-US" dirty="0"/>
          </a:p>
        </p:txBody>
      </p:sp>
      <p:sp>
        <p:nvSpPr>
          <p:cNvPr id="3" name="Footer Placeholder 2">
            <a:extLst>
              <a:ext uri="{FF2B5EF4-FFF2-40B4-BE49-F238E27FC236}">
                <a16:creationId xmlns:a16="http://schemas.microsoft.com/office/drawing/2014/main" id="{421D6315-3FC6-B82C-3B52-3C48BB7EB7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9BA60F-675A-20B3-2B6F-0A43122B5885}"/>
              </a:ext>
            </a:extLst>
          </p:cNvPr>
          <p:cNvSpPr>
            <a:spLocks noGrp="1"/>
          </p:cNvSpPr>
          <p:nvPr>
            <p:ph type="sldNum" sz="quarter" idx="12"/>
          </p:nvPr>
        </p:nvSpPr>
        <p:spPr/>
        <p:txBody>
          <a:bodyPr/>
          <a:lstStyle/>
          <a:p>
            <a:fld id="{F633090A-E985-4837-A97A-059404DB2C46}" type="slidenum">
              <a:rPr lang="en-US" smtClean="0"/>
              <a:t>‹#›</a:t>
            </a:fld>
            <a:endParaRPr lang="en-US" dirty="0"/>
          </a:p>
        </p:txBody>
      </p:sp>
      <p:sp>
        <p:nvSpPr>
          <p:cNvPr id="6" name="Text Placeholder 5">
            <a:extLst>
              <a:ext uri="{FF2B5EF4-FFF2-40B4-BE49-F238E27FC236}">
                <a16:creationId xmlns:a16="http://schemas.microsoft.com/office/drawing/2014/main" id="{1BC69148-CBA1-4D1A-A59E-437734798555}"/>
              </a:ext>
            </a:extLst>
          </p:cNvPr>
          <p:cNvSpPr>
            <a:spLocks noGrp="1"/>
          </p:cNvSpPr>
          <p:nvPr>
            <p:ph type="body" sz="quarter" idx="13"/>
          </p:nvPr>
        </p:nvSpPr>
        <p:spPr>
          <a:xfrm>
            <a:off x="7848600" y="6721475"/>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568244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0B12A-901C-2892-A93F-2E4D4EFD7A7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B3DE06C-35E9-7ADD-BAAD-09CE8DE82A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49C03EB-43A3-E600-0BF2-701BF6FDAC1D}"/>
              </a:ext>
            </a:extLst>
          </p:cNvPr>
          <p:cNvSpPr>
            <a:spLocks noGrp="1"/>
          </p:cNvSpPr>
          <p:nvPr>
            <p:ph type="dt" sz="half" idx="10"/>
          </p:nvPr>
        </p:nvSpPr>
        <p:spPr/>
        <p:txBody>
          <a:bodyPr/>
          <a:lstStyle/>
          <a:p>
            <a:fld id="{05ACEAAB-7FA1-4B71-A294-71F9F29993A8}" type="datetime1">
              <a:rPr lang="en-US" smtClean="0"/>
              <a:t>4/15/2025</a:t>
            </a:fld>
            <a:endParaRPr lang="en-US" dirty="0"/>
          </a:p>
        </p:txBody>
      </p:sp>
      <p:sp>
        <p:nvSpPr>
          <p:cNvPr id="5" name="Footer Placeholder 4">
            <a:extLst>
              <a:ext uri="{FF2B5EF4-FFF2-40B4-BE49-F238E27FC236}">
                <a16:creationId xmlns:a16="http://schemas.microsoft.com/office/drawing/2014/main" id="{05ED00BC-0290-17B2-774D-42CE2DE6AE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953932-7BE6-2B6D-55B4-9F9BA2629E72}"/>
              </a:ext>
            </a:extLst>
          </p:cNvPr>
          <p:cNvSpPr>
            <a:spLocks noGrp="1"/>
          </p:cNvSpPr>
          <p:nvPr>
            <p:ph type="sldNum" sz="quarter" idx="12"/>
          </p:nvPr>
        </p:nvSpPr>
        <p:spPr/>
        <p:txBody>
          <a:bodyPr/>
          <a:lstStyle/>
          <a:p>
            <a:fld id="{F633090A-E985-4837-A97A-059404DB2C46}" type="slidenum">
              <a:rPr lang="en-US" smtClean="0"/>
              <a:t>‹#›</a:t>
            </a:fld>
            <a:endParaRPr lang="en-US" dirty="0"/>
          </a:p>
        </p:txBody>
      </p:sp>
      <p:sp>
        <p:nvSpPr>
          <p:cNvPr id="7" name="Rectangle 6">
            <a:extLst>
              <a:ext uri="{FF2B5EF4-FFF2-40B4-BE49-F238E27FC236}">
                <a16:creationId xmlns:a16="http://schemas.microsoft.com/office/drawing/2014/main" id="{46CB751B-81A2-1B10-A22A-04D62594BFE9}"/>
              </a:ext>
            </a:extLst>
          </p:cNvPr>
          <p:cNvSpPr/>
          <p:nvPr userDrawn="1"/>
        </p:nvSpPr>
        <p:spPr>
          <a:xfrm>
            <a:off x="0" y="6590348"/>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Competent People. Smarter Work Systems. Exceptional Customer Interactions.</a:t>
            </a:r>
          </a:p>
        </p:txBody>
      </p:sp>
    </p:spTree>
    <p:extLst>
      <p:ext uri="{BB962C8B-B14F-4D97-AF65-F5344CB8AC3E}">
        <p14:creationId xmlns:p14="http://schemas.microsoft.com/office/powerpoint/2010/main" val="2348587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C1E4-0A85-251F-06DA-1B175450D2C8}"/>
              </a:ext>
            </a:extLst>
          </p:cNvPr>
          <p:cNvSpPr>
            <a:spLocks noGrp="1"/>
          </p:cNvSpPr>
          <p:nvPr>
            <p:ph type="title"/>
          </p:nvPr>
        </p:nvSpPr>
        <p:spPr>
          <a:xfrm>
            <a:off x="623888" y="1709738"/>
            <a:ext cx="7886700" cy="2852737"/>
          </a:xfrm>
        </p:spPr>
        <p:txBody>
          <a:bodyPr anchor="b"/>
          <a:lstStyle>
            <a:lvl1pPr>
              <a:defRPr sz="45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3B9C2B3-6ADB-DAB6-0AFC-C0E9A4569AB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886" indent="0">
              <a:buNone/>
              <a:defRPr sz="1500">
                <a:solidFill>
                  <a:schemeClr val="tx1">
                    <a:tint val="75000"/>
                  </a:schemeClr>
                </a:solidFill>
              </a:defRPr>
            </a:lvl2pPr>
            <a:lvl3pPr marL="685772" indent="0">
              <a:buNone/>
              <a:defRPr sz="1350">
                <a:solidFill>
                  <a:schemeClr val="tx1">
                    <a:tint val="75000"/>
                  </a:schemeClr>
                </a:solidFill>
              </a:defRPr>
            </a:lvl3pPr>
            <a:lvl4pPr marL="1028657" indent="0">
              <a:buNone/>
              <a:defRPr sz="1200">
                <a:solidFill>
                  <a:schemeClr val="tx1">
                    <a:tint val="75000"/>
                  </a:schemeClr>
                </a:solidFill>
              </a:defRPr>
            </a:lvl4pPr>
            <a:lvl5pPr marL="1371543" indent="0">
              <a:buNone/>
              <a:defRPr sz="1200">
                <a:solidFill>
                  <a:schemeClr val="tx1">
                    <a:tint val="75000"/>
                  </a:schemeClr>
                </a:solidFill>
              </a:defRPr>
            </a:lvl5pPr>
            <a:lvl6pPr marL="1714428" indent="0">
              <a:buNone/>
              <a:defRPr sz="1200">
                <a:solidFill>
                  <a:schemeClr val="tx1">
                    <a:tint val="75000"/>
                  </a:schemeClr>
                </a:solidFill>
              </a:defRPr>
            </a:lvl6pPr>
            <a:lvl7pPr marL="2057314" indent="0">
              <a:buNone/>
              <a:defRPr sz="1200">
                <a:solidFill>
                  <a:schemeClr val="tx1">
                    <a:tint val="75000"/>
                  </a:schemeClr>
                </a:solidFill>
              </a:defRPr>
            </a:lvl7pPr>
            <a:lvl8pPr marL="2400199" indent="0">
              <a:buNone/>
              <a:defRPr sz="1200">
                <a:solidFill>
                  <a:schemeClr val="tx1">
                    <a:tint val="75000"/>
                  </a:schemeClr>
                </a:solidFill>
              </a:defRPr>
            </a:lvl8pPr>
            <a:lvl9pPr marL="2743085"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026D38-BA60-461A-9FBA-84FA8D136A0C}"/>
              </a:ext>
            </a:extLst>
          </p:cNvPr>
          <p:cNvSpPr>
            <a:spLocks noGrp="1"/>
          </p:cNvSpPr>
          <p:nvPr>
            <p:ph type="dt" sz="half" idx="10"/>
          </p:nvPr>
        </p:nvSpPr>
        <p:spPr/>
        <p:txBody>
          <a:bodyPr/>
          <a:lstStyle/>
          <a:p>
            <a:fld id="{7B95E410-29D6-41F3-9438-0DC883A1DA34}" type="datetime1">
              <a:rPr lang="en-US" smtClean="0"/>
              <a:t>4/15/2025</a:t>
            </a:fld>
            <a:endParaRPr lang="en-US" dirty="0"/>
          </a:p>
        </p:txBody>
      </p:sp>
      <p:sp>
        <p:nvSpPr>
          <p:cNvPr id="5" name="Footer Placeholder 4">
            <a:extLst>
              <a:ext uri="{FF2B5EF4-FFF2-40B4-BE49-F238E27FC236}">
                <a16:creationId xmlns:a16="http://schemas.microsoft.com/office/drawing/2014/main" id="{5265B0B0-A4D4-F1EA-53B3-654C514D25F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97797C-283E-D5AC-FCEE-A85DECCC613C}"/>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663986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EFC91-7F4B-97D4-6386-E9C78DD90BC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24CA9DA-FBDD-4A7F-0324-567F307B0BE3}"/>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125FBEE-C1B9-8970-9527-53E56544191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53BDE79-987C-BB10-65B5-A215C8939D41}"/>
              </a:ext>
            </a:extLst>
          </p:cNvPr>
          <p:cNvSpPr>
            <a:spLocks noGrp="1"/>
          </p:cNvSpPr>
          <p:nvPr>
            <p:ph type="dt" sz="half" idx="10"/>
          </p:nvPr>
        </p:nvSpPr>
        <p:spPr/>
        <p:txBody>
          <a:bodyPr/>
          <a:lstStyle/>
          <a:p>
            <a:fld id="{EACECF8C-0816-48F0-AAA7-1D110DCFD295}" type="datetime1">
              <a:rPr lang="en-US" smtClean="0"/>
              <a:t>4/15/2025</a:t>
            </a:fld>
            <a:endParaRPr lang="en-US" dirty="0"/>
          </a:p>
        </p:txBody>
      </p:sp>
      <p:sp>
        <p:nvSpPr>
          <p:cNvPr id="6" name="Footer Placeholder 5">
            <a:extLst>
              <a:ext uri="{FF2B5EF4-FFF2-40B4-BE49-F238E27FC236}">
                <a16:creationId xmlns:a16="http://schemas.microsoft.com/office/drawing/2014/main" id="{6E12360F-7C31-C1B7-41AA-D20577C71FF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B09AD67-0F17-142F-5DD6-D3D87DE3A7D3}"/>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827806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28F4D-38F9-48D6-7A32-D93A9E579379}"/>
              </a:ext>
            </a:extLst>
          </p:cNvPr>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222D81E-0F85-E305-FC65-3ACB88514582}"/>
              </a:ext>
            </a:extLst>
          </p:cNvPr>
          <p:cNvSpPr>
            <a:spLocks noGrp="1"/>
          </p:cNvSpPr>
          <p:nvPr>
            <p:ph type="body" idx="1"/>
          </p:nvPr>
        </p:nvSpPr>
        <p:spPr>
          <a:xfrm>
            <a:off x="629842" y="1681164"/>
            <a:ext cx="3868341"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D228691-7062-5603-3B52-59EDC9EFECAA}"/>
              </a:ext>
            </a:extLst>
          </p:cNvPr>
          <p:cNvSpPr>
            <a:spLocks noGrp="1"/>
          </p:cNvSpPr>
          <p:nvPr>
            <p:ph sz="half" idx="2"/>
          </p:nvPr>
        </p:nvSpPr>
        <p:spPr>
          <a:xfrm>
            <a:off x="629842" y="2505076"/>
            <a:ext cx="386834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CC8348A-8B7D-0DA0-7890-15E9BD589E2A}"/>
              </a:ext>
            </a:extLst>
          </p:cNvPr>
          <p:cNvSpPr>
            <a:spLocks noGrp="1"/>
          </p:cNvSpPr>
          <p:nvPr>
            <p:ph type="body" sz="quarter" idx="3"/>
          </p:nvPr>
        </p:nvSpPr>
        <p:spPr>
          <a:xfrm>
            <a:off x="4629150" y="1681164"/>
            <a:ext cx="3887391"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38EE2A0-EB6C-59E3-6937-FD8C453F7FDD}"/>
              </a:ext>
            </a:extLst>
          </p:cNvPr>
          <p:cNvSpPr>
            <a:spLocks noGrp="1"/>
          </p:cNvSpPr>
          <p:nvPr>
            <p:ph sz="quarter" idx="4"/>
          </p:nvPr>
        </p:nvSpPr>
        <p:spPr>
          <a:xfrm>
            <a:off x="4629150" y="2505076"/>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060D67F-F00D-1EFD-AA0F-083FF9217E60}"/>
              </a:ext>
            </a:extLst>
          </p:cNvPr>
          <p:cNvSpPr>
            <a:spLocks noGrp="1"/>
          </p:cNvSpPr>
          <p:nvPr>
            <p:ph type="dt" sz="half" idx="10"/>
          </p:nvPr>
        </p:nvSpPr>
        <p:spPr/>
        <p:txBody>
          <a:bodyPr/>
          <a:lstStyle/>
          <a:p>
            <a:fld id="{8EC6B9C4-30FC-4013-9F7E-8704446F5AC8}" type="datetime1">
              <a:rPr lang="en-US" smtClean="0"/>
              <a:t>4/15/2025</a:t>
            </a:fld>
            <a:endParaRPr lang="en-US" dirty="0"/>
          </a:p>
        </p:txBody>
      </p:sp>
      <p:sp>
        <p:nvSpPr>
          <p:cNvPr id="8" name="Footer Placeholder 7">
            <a:extLst>
              <a:ext uri="{FF2B5EF4-FFF2-40B4-BE49-F238E27FC236}">
                <a16:creationId xmlns:a16="http://schemas.microsoft.com/office/drawing/2014/main" id="{6A5FBCD6-7A10-7155-294A-664C9761A0C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073C319-53F9-6482-686B-AA37651D5A54}"/>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51891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8E74-A7B4-63C6-910F-0EB7C167D89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7EE7FF2-8167-C0E0-2E3C-BCF2153023E4}"/>
              </a:ext>
            </a:extLst>
          </p:cNvPr>
          <p:cNvSpPr>
            <a:spLocks noGrp="1"/>
          </p:cNvSpPr>
          <p:nvPr>
            <p:ph type="dt" sz="half" idx="10"/>
          </p:nvPr>
        </p:nvSpPr>
        <p:spPr/>
        <p:txBody>
          <a:bodyPr/>
          <a:lstStyle/>
          <a:p>
            <a:fld id="{0625AE3E-06C0-427F-BD70-63D9A6962959}" type="datetime1">
              <a:rPr lang="en-US" smtClean="0"/>
              <a:t>4/15/2025</a:t>
            </a:fld>
            <a:endParaRPr lang="en-US" dirty="0"/>
          </a:p>
        </p:txBody>
      </p:sp>
      <p:sp>
        <p:nvSpPr>
          <p:cNvPr id="4" name="Footer Placeholder 3">
            <a:extLst>
              <a:ext uri="{FF2B5EF4-FFF2-40B4-BE49-F238E27FC236}">
                <a16:creationId xmlns:a16="http://schemas.microsoft.com/office/drawing/2014/main" id="{14487C8F-2D72-74F0-2A49-B5446A17BA6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018303B-1F2C-EE01-CA8A-CE8AD3499B2D}"/>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39116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04E3D2-3FC9-45CA-5405-3756935E6253}"/>
              </a:ext>
            </a:extLst>
          </p:cNvPr>
          <p:cNvSpPr>
            <a:spLocks noGrp="1"/>
          </p:cNvSpPr>
          <p:nvPr>
            <p:ph type="dt" sz="half" idx="10"/>
          </p:nvPr>
        </p:nvSpPr>
        <p:spPr/>
        <p:txBody>
          <a:bodyPr/>
          <a:lstStyle/>
          <a:p>
            <a:fld id="{72328FC6-51CC-445F-A6CA-531825F0136F}" type="datetime1">
              <a:rPr lang="en-US" smtClean="0"/>
              <a:t>4/15/2025</a:t>
            </a:fld>
            <a:endParaRPr lang="en-US" dirty="0"/>
          </a:p>
        </p:txBody>
      </p:sp>
      <p:sp>
        <p:nvSpPr>
          <p:cNvPr id="3" name="Footer Placeholder 2">
            <a:extLst>
              <a:ext uri="{FF2B5EF4-FFF2-40B4-BE49-F238E27FC236}">
                <a16:creationId xmlns:a16="http://schemas.microsoft.com/office/drawing/2014/main" id="{421D6315-3FC6-B82C-3B52-3C48BB7EB7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9BA60F-675A-20B3-2B6F-0A43122B5885}"/>
              </a:ext>
            </a:extLst>
          </p:cNvPr>
          <p:cNvSpPr>
            <a:spLocks noGrp="1"/>
          </p:cNvSpPr>
          <p:nvPr>
            <p:ph type="sldNum" sz="quarter" idx="12"/>
          </p:nvPr>
        </p:nvSpPr>
        <p:spPr/>
        <p:txBody>
          <a:bodyPr/>
          <a:lstStyle/>
          <a:p>
            <a:fld id="{F633090A-E985-4837-A97A-059404DB2C46}" type="slidenum">
              <a:rPr lang="en-US" smtClean="0"/>
              <a:t>‹#›</a:t>
            </a:fld>
            <a:endParaRPr lang="en-US" dirty="0"/>
          </a:p>
        </p:txBody>
      </p:sp>
    </p:spTree>
    <p:extLst>
      <p:ext uri="{BB962C8B-B14F-4D97-AF65-F5344CB8AC3E}">
        <p14:creationId xmlns:p14="http://schemas.microsoft.com/office/powerpoint/2010/main" val="2321245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52E61-A3EF-9E42-0B1F-FEEB39FC8A47}"/>
              </a:ext>
            </a:extLst>
          </p:cNvPr>
          <p:cNvSpPr>
            <a:spLocks noGrp="1"/>
          </p:cNvSpPr>
          <p:nvPr>
            <p:ph type="title"/>
          </p:nvPr>
        </p:nvSpPr>
        <p:spPr>
          <a:xfrm>
            <a:off x="629842" y="457200"/>
            <a:ext cx="2949177" cy="1600200"/>
          </a:xfrm>
        </p:spPr>
        <p:txBody>
          <a:bodyPr anchor="b"/>
          <a:lstStyle>
            <a:lvl1pPr>
              <a:defRPr sz="2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226DAE6-A658-B199-5AF3-0752845629D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9BAA3195-9281-E99A-EBB0-798D3CCE348E}"/>
              </a:ext>
            </a:extLst>
          </p:cNvPr>
          <p:cNvSpPr>
            <a:spLocks noGrp="1"/>
          </p:cNvSpPr>
          <p:nvPr>
            <p:ph type="body" sz="half" idx="2"/>
          </p:nvPr>
        </p:nvSpPr>
        <p:spPr>
          <a:xfrm>
            <a:off x="629842" y="2057400"/>
            <a:ext cx="2949177"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8148ABA-53B3-DCBD-4767-D8ADAC88C849}"/>
              </a:ext>
            </a:extLst>
          </p:cNvPr>
          <p:cNvSpPr>
            <a:spLocks noGrp="1"/>
          </p:cNvSpPr>
          <p:nvPr>
            <p:ph type="dt" sz="half" idx="10"/>
          </p:nvPr>
        </p:nvSpPr>
        <p:spPr/>
        <p:txBody>
          <a:bodyPr/>
          <a:lstStyle/>
          <a:p>
            <a:fld id="{4C5B3D67-9A46-48D4-A9F0-D092752CB0F9}" type="datetime1">
              <a:rPr lang="en-US" smtClean="0"/>
              <a:t>4/15/2025</a:t>
            </a:fld>
            <a:endParaRPr lang="en-US" dirty="0"/>
          </a:p>
        </p:txBody>
      </p:sp>
      <p:sp>
        <p:nvSpPr>
          <p:cNvPr id="6" name="Footer Placeholder 5">
            <a:extLst>
              <a:ext uri="{FF2B5EF4-FFF2-40B4-BE49-F238E27FC236}">
                <a16:creationId xmlns:a16="http://schemas.microsoft.com/office/drawing/2014/main" id="{0F5DA508-8A5D-A6B9-3D5A-C4E7D909628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E7382A1-DB76-57DB-1065-889E085177B1}"/>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18746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AB7A7-7422-58BE-BBA5-188FAC2D54B5}"/>
              </a:ext>
            </a:extLst>
          </p:cNvPr>
          <p:cNvSpPr>
            <a:spLocks noGrp="1"/>
          </p:cNvSpPr>
          <p:nvPr>
            <p:ph type="title"/>
          </p:nvPr>
        </p:nvSpPr>
        <p:spPr>
          <a:xfrm>
            <a:off x="629842" y="457200"/>
            <a:ext cx="2949177" cy="1600200"/>
          </a:xfrm>
        </p:spPr>
        <p:txBody>
          <a:bodyPr anchor="b"/>
          <a:lstStyle>
            <a:lvl1pPr>
              <a:defRPr sz="24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7B95EEB-20B8-D72B-50B2-C9D4F44E2A2E}"/>
              </a:ext>
            </a:extLst>
          </p:cNvPr>
          <p:cNvSpPr>
            <a:spLocks noGrp="1"/>
          </p:cNvSpPr>
          <p:nvPr>
            <p:ph type="pic" idx="1"/>
          </p:nvPr>
        </p:nvSpPr>
        <p:spPr>
          <a:xfrm>
            <a:off x="3887391" y="987426"/>
            <a:ext cx="4629150" cy="4873625"/>
          </a:xfrm>
        </p:spPr>
        <p:txBody>
          <a:bodyPr/>
          <a:lstStyle>
            <a:lvl1pPr marL="0" indent="0">
              <a:buNone/>
              <a:defRPr sz="2400"/>
            </a:lvl1pPr>
            <a:lvl2pPr marL="342886" indent="0">
              <a:buNone/>
              <a:defRPr sz="2100"/>
            </a:lvl2pPr>
            <a:lvl3pPr marL="685772" indent="0">
              <a:buNone/>
              <a:defRPr sz="1800"/>
            </a:lvl3pPr>
            <a:lvl4pPr marL="1028657" indent="0">
              <a:buNone/>
              <a:defRPr sz="1500"/>
            </a:lvl4pPr>
            <a:lvl5pPr marL="1371543" indent="0">
              <a:buNone/>
              <a:defRPr sz="1500"/>
            </a:lvl5pPr>
            <a:lvl6pPr marL="1714428" indent="0">
              <a:buNone/>
              <a:defRPr sz="1500"/>
            </a:lvl6pPr>
            <a:lvl7pPr marL="2057314" indent="0">
              <a:buNone/>
              <a:defRPr sz="1500"/>
            </a:lvl7pPr>
            <a:lvl8pPr marL="2400199" indent="0">
              <a:buNone/>
              <a:defRPr sz="1500"/>
            </a:lvl8pPr>
            <a:lvl9pPr marL="2743085" indent="0">
              <a:buNone/>
              <a:defRPr sz="1500"/>
            </a:lvl9pPr>
          </a:lstStyle>
          <a:p>
            <a:endParaRPr lang="en-IN" dirty="0"/>
          </a:p>
        </p:txBody>
      </p:sp>
      <p:sp>
        <p:nvSpPr>
          <p:cNvPr id="4" name="Text Placeholder 3">
            <a:extLst>
              <a:ext uri="{FF2B5EF4-FFF2-40B4-BE49-F238E27FC236}">
                <a16:creationId xmlns:a16="http://schemas.microsoft.com/office/drawing/2014/main" id="{55A12144-859E-A31E-3325-FC6AABD73FD3}"/>
              </a:ext>
            </a:extLst>
          </p:cNvPr>
          <p:cNvSpPr>
            <a:spLocks noGrp="1"/>
          </p:cNvSpPr>
          <p:nvPr>
            <p:ph type="body" sz="half" idx="2"/>
          </p:nvPr>
        </p:nvSpPr>
        <p:spPr>
          <a:xfrm>
            <a:off x="629842" y="2057400"/>
            <a:ext cx="2949177"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21FB938-8E4B-F29A-5825-82330C84F9AF}"/>
              </a:ext>
            </a:extLst>
          </p:cNvPr>
          <p:cNvSpPr>
            <a:spLocks noGrp="1"/>
          </p:cNvSpPr>
          <p:nvPr>
            <p:ph type="dt" sz="half" idx="10"/>
          </p:nvPr>
        </p:nvSpPr>
        <p:spPr/>
        <p:txBody>
          <a:bodyPr/>
          <a:lstStyle/>
          <a:p>
            <a:fld id="{AE346B01-8339-4E72-9829-90513EB81859}" type="datetime1">
              <a:rPr lang="en-US" smtClean="0"/>
              <a:t>4/15/2025</a:t>
            </a:fld>
            <a:endParaRPr lang="en-US" dirty="0"/>
          </a:p>
        </p:txBody>
      </p:sp>
      <p:sp>
        <p:nvSpPr>
          <p:cNvPr id="6" name="Footer Placeholder 5">
            <a:extLst>
              <a:ext uri="{FF2B5EF4-FFF2-40B4-BE49-F238E27FC236}">
                <a16:creationId xmlns:a16="http://schemas.microsoft.com/office/drawing/2014/main" id="{A1B957EF-F853-C20E-5333-FF125287ECC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A723E03-EF2D-7F36-0BCD-8F1C0801F2FE}"/>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835151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hyperlink" Target="about:blank"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F8EBBF6-E734-C19D-48AE-D7437B22DB88}"/>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27588" b="28007"/>
          <a:stretch/>
        </p:blipFill>
        <p:spPr bwMode="auto">
          <a:xfrm>
            <a:off x="6910783" y="58232"/>
            <a:ext cx="1673513" cy="622805"/>
          </a:xfrm>
          <a:prstGeom prst="rect">
            <a:avLst/>
          </a:prstGeom>
          <a:noFill/>
          <a:ln>
            <a:noFill/>
          </a:ln>
          <a:extLst>
            <a:ext uri="{53640926-AAD7-44D8-BBD7-CCE9431645EC}">
              <a14:shadowObscured xmlns:a14="http://schemas.microsoft.com/office/drawing/2010/main"/>
            </a:ext>
          </a:extLst>
        </p:spPr>
      </p:pic>
      <p:sp>
        <p:nvSpPr>
          <p:cNvPr id="2" name="Title Placeholder 1">
            <a:extLst>
              <a:ext uri="{FF2B5EF4-FFF2-40B4-BE49-F238E27FC236}">
                <a16:creationId xmlns:a16="http://schemas.microsoft.com/office/drawing/2014/main" id="{60AD7F2B-3871-6F65-BEE1-3FB72F8CF05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9C6998B-C3FA-CDCD-5C13-9EB605FA2F2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5C5691C-22D7-D18F-C35C-A0983DB8B2C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B87974-5E99-475B-8FF8-7EC98EF68FA9}" type="datetime1">
              <a:rPr lang="en-US" smtClean="0"/>
              <a:t>4/15/2025</a:t>
            </a:fld>
            <a:endParaRPr lang="en-US" dirty="0"/>
          </a:p>
        </p:txBody>
      </p:sp>
      <p:sp>
        <p:nvSpPr>
          <p:cNvPr id="5" name="Footer Placeholder 4">
            <a:extLst>
              <a:ext uri="{FF2B5EF4-FFF2-40B4-BE49-F238E27FC236}">
                <a16:creationId xmlns:a16="http://schemas.microsoft.com/office/drawing/2014/main" id="{7C9605BF-829A-67B6-F27A-A9FEAAEC7F9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CB54527-AC69-5C02-EE70-DE73742E7C37}"/>
              </a:ext>
            </a:extLst>
          </p:cNvPr>
          <p:cNvSpPr>
            <a:spLocks noGrp="1"/>
          </p:cNvSpPr>
          <p:nvPr>
            <p:ph type="sldNum" sz="quarter" idx="4"/>
          </p:nvPr>
        </p:nvSpPr>
        <p:spPr>
          <a:xfrm>
            <a:off x="8805496" y="6201094"/>
            <a:ext cx="338504" cy="365125"/>
          </a:xfrm>
          <a:prstGeom prst="rect">
            <a:avLst/>
          </a:prstGeom>
        </p:spPr>
        <p:txBody>
          <a:bodyPr vert="horz" lIns="91440" tIns="45720" rIns="91440" bIns="45720" rtlCol="0" anchor="ctr"/>
          <a:lstStyle>
            <a:lvl1pPr algn="ctr">
              <a:defRPr sz="900">
                <a:solidFill>
                  <a:schemeClr val="tx1">
                    <a:tint val="75000"/>
                  </a:schemeClr>
                </a:solidFill>
              </a:defRPr>
            </a:lvl1pPr>
          </a:lstStyle>
          <a:p>
            <a:fld id="{48F63A3B-78C7-47BE-AE5E-E10140E04643}" type="slidenum">
              <a:rPr lang="en-US" smtClean="0"/>
              <a:pPr/>
              <a:t>‹#›</a:t>
            </a:fld>
            <a:endParaRPr lang="en-US" dirty="0"/>
          </a:p>
        </p:txBody>
      </p:sp>
      <p:cxnSp>
        <p:nvCxnSpPr>
          <p:cNvPr id="7" name="Straight Connector 6">
            <a:extLst>
              <a:ext uri="{FF2B5EF4-FFF2-40B4-BE49-F238E27FC236}">
                <a16:creationId xmlns:a16="http://schemas.microsoft.com/office/drawing/2014/main" id="{65C0A7CB-1C7B-1860-E93C-3D6ECC6327D5}"/>
              </a:ext>
            </a:extLst>
          </p:cNvPr>
          <p:cNvCxnSpPr>
            <a:cxnSpLocks/>
          </p:cNvCxnSpPr>
          <p:nvPr userDrawn="1"/>
        </p:nvCxnSpPr>
        <p:spPr>
          <a:xfrm>
            <a:off x="636487" y="698107"/>
            <a:ext cx="7886700" cy="0"/>
          </a:xfrm>
          <a:prstGeom prst="line">
            <a:avLst/>
          </a:prstGeom>
        </p:spPr>
        <p:style>
          <a:lnRef idx="3">
            <a:schemeClr val="accent1"/>
          </a:lnRef>
          <a:fillRef idx="0">
            <a:schemeClr val="accent1"/>
          </a:fillRef>
          <a:effectRef idx="2">
            <a:schemeClr val="accent1"/>
          </a:effectRef>
          <a:fontRef idx="minor">
            <a:schemeClr val="tx1"/>
          </a:fontRef>
        </p:style>
      </p:cxnSp>
      <p:sp>
        <p:nvSpPr>
          <p:cNvPr id="9" name="Text Placeholder 2">
            <a:extLst>
              <a:ext uri="{FF2B5EF4-FFF2-40B4-BE49-F238E27FC236}">
                <a16:creationId xmlns:a16="http://schemas.microsoft.com/office/drawing/2014/main" id="{B35615C3-E9AC-AFF6-D2A8-43F0F90C7521}"/>
              </a:ext>
            </a:extLst>
          </p:cNvPr>
          <p:cNvSpPr txBox="1">
            <a:spLocks/>
          </p:cNvSpPr>
          <p:nvPr userDrawn="1"/>
        </p:nvSpPr>
        <p:spPr>
          <a:xfrm>
            <a:off x="628650" y="58232"/>
            <a:ext cx="3417341" cy="639875"/>
          </a:xfrm>
          <a:prstGeom prst="rect">
            <a:avLst/>
          </a:prstGeom>
        </p:spPr>
        <p:txBody>
          <a:bodyPr vert="horz" lIns="63305" tIns="31652" rIns="63305" bIns="31652"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662" b="1" dirty="0"/>
              <a:t>PMG Engineering Private Limited</a:t>
            </a:r>
          </a:p>
          <a:p>
            <a:pPr marL="0" indent="0">
              <a:lnSpc>
                <a:spcPct val="100000"/>
              </a:lnSpc>
              <a:spcBef>
                <a:spcPts val="0"/>
              </a:spcBef>
              <a:buNone/>
            </a:pPr>
            <a:r>
              <a:rPr lang="en-US" sz="1108" b="0" i="0" kern="1200" dirty="0">
                <a:solidFill>
                  <a:schemeClr val="tx1"/>
                </a:solidFill>
                <a:effectLst/>
                <a:latin typeface="+mn-lt"/>
                <a:ea typeface="+mn-ea"/>
                <a:cs typeface="+mn-cs"/>
              </a:rPr>
              <a:t>The End-to-End Engineering Company in Food Industry</a:t>
            </a:r>
          </a:p>
          <a:p>
            <a:pPr marL="0" indent="0">
              <a:lnSpc>
                <a:spcPct val="100000"/>
              </a:lnSpc>
              <a:spcBef>
                <a:spcPts val="0"/>
              </a:spcBef>
              <a:buNone/>
            </a:pPr>
            <a:r>
              <a:rPr lang="en-US" sz="1108" b="0" i="0" u="none" kern="1200" dirty="0">
                <a:solidFill>
                  <a:schemeClr val="tx1"/>
                </a:solidFill>
                <a:effectLst/>
                <a:latin typeface="+mn-lt"/>
                <a:ea typeface="+mn-ea"/>
                <a:cs typeface="+mn-cs"/>
                <a:hlinkClick r:id="rId16"/>
              </a:rPr>
              <a:t>info@pmg.engineering</a:t>
            </a:r>
            <a:r>
              <a:rPr lang="en-US" sz="1108" b="0" i="0" u="none" kern="1200" dirty="0">
                <a:solidFill>
                  <a:schemeClr val="tx1"/>
                </a:solidFill>
                <a:effectLst/>
                <a:latin typeface="+mn-lt"/>
                <a:ea typeface="+mn-ea"/>
                <a:cs typeface="+mn-cs"/>
              </a:rPr>
              <a:t> | </a:t>
            </a:r>
            <a:r>
              <a:rPr lang="en-US" sz="1108" b="0" i="0" u="none" kern="1200" dirty="0">
                <a:solidFill>
                  <a:schemeClr val="tx1"/>
                </a:solidFill>
                <a:effectLst/>
                <a:latin typeface="+mn-lt"/>
                <a:ea typeface="+mn-ea"/>
                <a:cs typeface="+mn-cs"/>
                <a:hlinkClick r:id="rId16"/>
              </a:rPr>
              <a:t>www.pmg.engineering</a:t>
            </a:r>
            <a:endParaRPr lang="en-US" sz="1108" b="0" i="0" u="none" kern="1200" dirty="0">
              <a:solidFill>
                <a:schemeClr val="tx1"/>
              </a:solidFill>
              <a:effectLst/>
              <a:latin typeface="+mn-lt"/>
              <a:ea typeface="+mn-ea"/>
              <a:cs typeface="+mn-cs"/>
            </a:endParaRPr>
          </a:p>
        </p:txBody>
      </p:sp>
      <p:sp>
        <p:nvSpPr>
          <p:cNvPr id="10" name="Rectangle 9">
            <a:extLst>
              <a:ext uri="{FF2B5EF4-FFF2-40B4-BE49-F238E27FC236}">
                <a16:creationId xmlns:a16="http://schemas.microsoft.com/office/drawing/2014/main" id="{5962E930-9FFF-51F6-C0B1-D9D84D41B557}"/>
              </a:ext>
            </a:extLst>
          </p:cNvPr>
          <p:cNvSpPr/>
          <p:nvPr userDrawn="1"/>
        </p:nvSpPr>
        <p:spPr>
          <a:xfrm>
            <a:off x="0" y="6566219"/>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Build World Class Food Factories.</a:t>
            </a:r>
          </a:p>
        </p:txBody>
      </p:sp>
    </p:spTree>
    <p:extLst>
      <p:ext uri="{BB962C8B-B14F-4D97-AF65-F5344CB8AC3E}">
        <p14:creationId xmlns:p14="http://schemas.microsoft.com/office/powerpoint/2010/main" val="32801489"/>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Lst>
  <p:hf hdr="0" ftr="0" dt="0"/>
  <p:txStyles>
    <p:titleStyle>
      <a:lvl1pPr algn="l" defTabSz="685772"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3" indent="-171443" algn="l" defTabSz="685772"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8" indent="-171443" algn="l" defTabSz="685772"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14" indent="-171443" algn="l" defTabSz="685772"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00"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85"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71"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57"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43"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28"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72" rtl="0" eaLnBrk="1" latinLnBrk="0" hangingPunct="1">
        <a:defRPr sz="1350" kern="1200">
          <a:solidFill>
            <a:schemeClr val="tx1"/>
          </a:solidFill>
          <a:latin typeface="+mn-lt"/>
          <a:ea typeface="+mn-ea"/>
          <a:cs typeface="+mn-cs"/>
        </a:defRPr>
      </a:lvl1pPr>
      <a:lvl2pPr marL="342886" algn="l" defTabSz="685772" rtl="0" eaLnBrk="1" latinLnBrk="0" hangingPunct="1">
        <a:defRPr sz="1350" kern="1200">
          <a:solidFill>
            <a:schemeClr val="tx1"/>
          </a:solidFill>
          <a:latin typeface="+mn-lt"/>
          <a:ea typeface="+mn-ea"/>
          <a:cs typeface="+mn-cs"/>
        </a:defRPr>
      </a:lvl2pPr>
      <a:lvl3pPr marL="685772" algn="l" defTabSz="685772" rtl="0" eaLnBrk="1" latinLnBrk="0" hangingPunct="1">
        <a:defRPr sz="1350" kern="1200">
          <a:solidFill>
            <a:schemeClr val="tx1"/>
          </a:solidFill>
          <a:latin typeface="+mn-lt"/>
          <a:ea typeface="+mn-ea"/>
          <a:cs typeface="+mn-cs"/>
        </a:defRPr>
      </a:lvl3pPr>
      <a:lvl4pPr marL="1028657" algn="l" defTabSz="685772" rtl="0" eaLnBrk="1" latinLnBrk="0" hangingPunct="1">
        <a:defRPr sz="1350" kern="1200">
          <a:solidFill>
            <a:schemeClr val="tx1"/>
          </a:solidFill>
          <a:latin typeface="+mn-lt"/>
          <a:ea typeface="+mn-ea"/>
          <a:cs typeface="+mn-cs"/>
        </a:defRPr>
      </a:lvl4pPr>
      <a:lvl5pPr marL="1371543" algn="l" defTabSz="685772" rtl="0" eaLnBrk="1" latinLnBrk="0" hangingPunct="1">
        <a:defRPr sz="1350" kern="1200">
          <a:solidFill>
            <a:schemeClr val="tx1"/>
          </a:solidFill>
          <a:latin typeface="+mn-lt"/>
          <a:ea typeface="+mn-ea"/>
          <a:cs typeface="+mn-cs"/>
        </a:defRPr>
      </a:lvl5pPr>
      <a:lvl6pPr marL="1714428" algn="l" defTabSz="685772" rtl="0" eaLnBrk="1" latinLnBrk="0" hangingPunct="1">
        <a:defRPr sz="1350" kern="1200">
          <a:solidFill>
            <a:schemeClr val="tx1"/>
          </a:solidFill>
          <a:latin typeface="+mn-lt"/>
          <a:ea typeface="+mn-ea"/>
          <a:cs typeface="+mn-cs"/>
        </a:defRPr>
      </a:lvl6pPr>
      <a:lvl7pPr marL="2057314" algn="l" defTabSz="685772" rtl="0" eaLnBrk="1" latinLnBrk="0" hangingPunct="1">
        <a:defRPr sz="1350" kern="1200">
          <a:solidFill>
            <a:schemeClr val="tx1"/>
          </a:solidFill>
          <a:latin typeface="+mn-lt"/>
          <a:ea typeface="+mn-ea"/>
          <a:cs typeface="+mn-cs"/>
        </a:defRPr>
      </a:lvl7pPr>
      <a:lvl8pPr marL="2400199" algn="l" defTabSz="685772" rtl="0" eaLnBrk="1" latinLnBrk="0" hangingPunct="1">
        <a:defRPr sz="1350" kern="1200">
          <a:solidFill>
            <a:schemeClr val="tx1"/>
          </a:solidFill>
          <a:latin typeface="+mn-lt"/>
          <a:ea typeface="+mn-ea"/>
          <a:cs typeface="+mn-cs"/>
        </a:defRPr>
      </a:lvl8pPr>
      <a:lvl9pPr marL="2743085" algn="l" defTabSz="685772"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350204"/>
            <a:ext cx="7924800" cy="838200"/>
          </a:xfrm>
          <a:solidFill>
            <a:schemeClr val="accent1">
              <a:lumMod val="60000"/>
              <a:lumOff val="40000"/>
            </a:schemeClr>
          </a:solidFill>
          <a:ln>
            <a:solidFill>
              <a:schemeClr val="bg1"/>
            </a:solidFill>
          </a:ln>
        </p:spPr>
        <p:txBody>
          <a:bodyPr anchor="ctr">
            <a:normAutofit/>
          </a:bodyPr>
          <a:lstStyle/>
          <a:p>
            <a:r>
              <a:rPr lang="en-IN" sz="4000" b="1" dirty="0"/>
              <a:t>LV/ HV Power </a:t>
            </a:r>
            <a:r>
              <a:rPr lang="en-US" sz="4000" b="1" dirty="0"/>
              <a:t>Distribution Panels</a:t>
            </a:r>
          </a:p>
        </p:txBody>
      </p:sp>
      <p:sp>
        <p:nvSpPr>
          <p:cNvPr id="3" name="Slide Number Placeholder 2"/>
          <p:cNvSpPr>
            <a:spLocks noGrp="1"/>
          </p:cNvSpPr>
          <p:nvPr>
            <p:ph type="sldNum" sz="quarter" idx="12"/>
          </p:nvPr>
        </p:nvSpPr>
        <p:spPr/>
        <p:txBody>
          <a:bodyPr/>
          <a:lstStyle/>
          <a:p>
            <a:fld id="{7B35B823-78A6-4AA4-A0F1-2DC210CA05EA}" type="slidenum">
              <a:rPr lang="en-US" smtClean="0"/>
              <a:pPr/>
              <a:t>1</a:t>
            </a:fld>
            <a:endParaRPr lang="en-US" dirty="0"/>
          </a:p>
        </p:txBody>
      </p:sp>
      <p:pic>
        <p:nvPicPr>
          <p:cNvPr id="1026" name="Picture 2"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r="2884"/>
          <a:stretch/>
        </p:blipFill>
        <p:spPr bwMode="auto">
          <a:xfrm>
            <a:off x="609600" y="2438400"/>
            <a:ext cx="7924800" cy="327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487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4">
            <a:extLst>
              <a:ext uri="{FF2B5EF4-FFF2-40B4-BE49-F238E27FC236}">
                <a16:creationId xmlns:a16="http://schemas.microsoft.com/office/drawing/2014/main" id="{CFE456BC-B5F6-53A3-400E-B01EAA0FA7E0}"/>
              </a:ext>
            </a:extLst>
          </p:cNvPr>
          <p:cNvSpPr>
            <a:spLocks noChangeArrowheads="1"/>
          </p:cNvSpPr>
          <p:nvPr/>
        </p:nvSpPr>
        <p:spPr bwMode="gray">
          <a:xfrm>
            <a:off x="643369" y="2062316"/>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1</a:t>
            </a:r>
          </a:p>
        </p:txBody>
      </p:sp>
      <p:sp>
        <p:nvSpPr>
          <p:cNvPr id="6" name="Rectangle 65">
            <a:extLst>
              <a:ext uri="{FF2B5EF4-FFF2-40B4-BE49-F238E27FC236}">
                <a16:creationId xmlns:a16="http://schemas.microsoft.com/office/drawing/2014/main" id="{8FB5E8DF-76B9-D9E6-825E-298959CD2045}"/>
              </a:ext>
            </a:extLst>
          </p:cNvPr>
          <p:cNvSpPr>
            <a:spLocks noChangeArrowheads="1"/>
          </p:cNvSpPr>
          <p:nvPr/>
        </p:nvSpPr>
        <p:spPr bwMode="gray">
          <a:xfrm>
            <a:off x="1015656" y="2036844"/>
            <a:ext cx="6756744" cy="305727"/>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800" noProof="1"/>
              <a:t>LT Panel &amp; HT Panel</a:t>
            </a:r>
            <a:endParaRPr lang="en-IN" altLang="en-US" sz="1800" noProof="1">
              <a:latin typeface="Arial" panose="020B0604020202020204" pitchFamily="34" charset="0"/>
              <a:cs typeface="Arial" panose="020B0604020202020204" pitchFamily="34" charset="0"/>
            </a:endParaRPr>
          </a:p>
        </p:txBody>
      </p:sp>
      <p:sp>
        <p:nvSpPr>
          <p:cNvPr id="8" name="Rectangle 66">
            <a:extLst>
              <a:ext uri="{FF2B5EF4-FFF2-40B4-BE49-F238E27FC236}">
                <a16:creationId xmlns:a16="http://schemas.microsoft.com/office/drawing/2014/main" id="{CF1A204C-341E-1D15-1FFD-01E17DEEBA54}"/>
              </a:ext>
            </a:extLst>
          </p:cNvPr>
          <p:cNvSpPr>
            <a:spLocks noChangeArrowheads="1"/>
          </p:cNvSpPr>
          <p:nvPr/>
        </p:nvSpPr>
        <p:spPr bwMode="gray">
          <a:xfrm>
            <a:off x="650258" y="2485055"/>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2</a:t>
            </a:r>
          </a:p>
        </p:txBody>
      </p:sp>
      <p:sp>
        <p:nvSpPr>
          <p:cNvPr id="9" name="Rectangle 67">
            <a:extLst>
              <a:ext uri="{FF2B5EF4-FFF2-40B4-BE49-F238E27FC236}">
                <a16:creationId xmlns:a16="http://schemas.microsoft.com/office/drawing/2014/main" id="{36C08432-A16F-D282-72DC-B131619BB97E}"/>
              </a:ext>
            </a:extLst>
          </p:cNvPr>
          <p:cNvSpPr>
            <a:spLocks noChangeArrowheads="1"/>
          </p:cNvSpPr>
          <p:nvPr/>
        </p:nvSpPr>
        <p:spPr bwMode="gray">
          <a:xfrm>
            <a:off x="1015656" y="2442583"/>
            <a:ext cx="6756744" cy="305727"/>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dirty="0">
                <a:latin typeface="+mn-lt"/>
              </a:rPr>
              <a:t>Synchronizing Panel</a:t>
            </a:r>
            <a:endParaRPr lang="en-IN" altLang="en-US" sz="1800" noProof="1">
              <a:latin typeface="+mn-lt"/>
            </a:endParaRPr>
          </a:p>
        </p:txBody>
      </p:sp>
      <p:pic>
        <p:nvPicPr>
          <p:cNvPr id="23" name="Picture 85">
            <a:extLst>
              <a:ext uri="{FF2B5EF4-FFF2-40B4-BE49-F238E27FC236}">
                <a16:creationId xmlns:a16="http://schemas.microsoft.com/office/drawing/2014/main" id="{0AECDB16-1DEC-A58A-9813-39F7603450E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070010"/>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86">
            <a:extLst>
              <a:ext uri="{FF2B5EF4-FFF2-40B4-BE49-F238E27FC236}">
                <a16:creationId xmlns:a16="http://schemas.microsoft.com/office/drawing/2014/main" id="{723DED4C-4F4B-B443-C228-8BF5BE6CF8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442584"/>
            <a:ext cx="253878" cy="126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87">
            <a:extLst>
              <a:ext uri="{FF2B5EF4-FFF2-40B4-BE49-F238E27FC236}">
                <a16:creationId xmlns:a16="http://schemas.microsoft.com/office/drawing/2014/main" id="{D85D9CEA-416E-442D-B5CE-A5FE1187B0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823950"/>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Rectangle 76">
            <a:extLst>
              <a:ext uri="{FF2B5EF4-FFF2-40B4-BE49-F238E27FC236}">
                <a16:creationId xmlns:a16="http://schemas.microsoft.com/office/drawing/2014/main" id="{39BCEF07-A67D-AA40-AB0B-93FBF894E5C4}"/>
              </a:ext>
            </a:extLst>
          </p:cNvPr>
          <p:cNvSpPr>
            <a:spLocks noChangeArrowheads="1"/>
          </p:cNvSpPr>
          <p:nvPr/>
        </p:nvSpPr>
        <p:spPr bwMode="gray">
          <a:xfrm>
            <a:off x="650258" y="3659798"/>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5</a:t>
            </a:r>
          </a:p>
        </p:txBody>
      </p:sp>
      <p:sp>
        <p:nvSpPr>
          <p:cNvPr id="36" name="Rectangle 77">
            <a:extLst>
              <a:ext uri="{FF2B5EF4-FFF2-40B4-BE49-F238E27FC236}">
                <a16:creationId xmlns:a16="http://schemas.microsoft.com/office/drawing/2014/main" id="{96327E6F-A2EB-985C-B4D2-101A8C55F8ED}"/>
              </a:ext>
            </a:extLst>
          </p:cNvPr>
          <p:cNvSpPr>
            <a:spLocks noChangeArrowheads="1"/>
          </p:cNvSpPr>
          <p:nvPr/>
        </p:nvSpPr>
        <p:spPr bwMode="gray">
          <a:xfrm>
            <a:off x="1015656" y="3659798"/>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dirty="0">
                <a:latin typeface="+mn-lt"/>
              </a:rPr>
              <a:t>MCC (Motor Control Centre) Panel</a:t>
            </a:r>
            <a:r>
              <a:rPr lang="en-IN" altLang="en-US" sz="1800" noProof="1">
                <a:latin typeface="+mn-lt"/>
              </a:rPr>
              <a:t> </a:t>
            </a:r>
          </a:p>
        </p:txBody>
      </p:sp>
      <p:pic>
        <p:nvPicPr>
          <p:cNvPr id="37" name="Picture 89">
            <a:extLst>
              <a:ext uri="{FF2B5EF4-FFF2-40B4-BE49-F238E27FC236}">
                <a16:creationId xmlns:a16="http://schemas.microsoft.com/office/drawing/2014/main" id="{3EC2178B-F18C-9BE4-D563-AE2D07663B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437077" y="3469669"/>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85">
            <a:extLst>
              <a:ext uri="{FF2B5EF4-FFF2-40B4-BE49-F238E27FC236}">
                <a16:creationId xmlns:a16="http://schemas.microsoft.com/office/drawing/2014/main" id="{E9340D9C-3AC5-F367-F951-BE51FE5E38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56413" y="1687029"/>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Rectangle 65">
            <a:extLst>
              <a:ext uri="{FF2B5EF4-FFF2-40B4-BE49-F238E27FC236}">
                <a16:creationId xmlns:a16="http://schemas.microsoft.com/office/drawing/2014/main" id="{DD667080-EE32-99B8-8CE6-E9AF9726AF19}"/>
              </a:ext>
            </a:extLst>
          </p:cNvPr>
          <p:cNvSpPr>
            <a:spLocks noChangeArrowheads="1"/>
          </p:cNvSpPr>
          <p:nvPr/>
        </p:nvSpPr>
        <p:spPr bwMode="gray">
          <a:xfrm>
            <a:off x="7893342" y="2056821"/>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3</a:t>
            </a:r>
          </a:p>
        </p:txBody>
      </p:sp>
      <p:sp>
        <p:nvSpPr>
          <p:cNvPr id="45" name="Rectangle 65">
            <a:extLst>
              <a:ext uri="{FF2B5EF4-FFF2-40B4-BE49-F238E27FC236}">
                <a16:creationId xmlns:a16="http://schemas.microsoft.com/office/drawing/2014/main" id="{74F7CB04-28DB-2338-037E-78D0F829F3EF}"/>
              </a:ext>
            </a:extLst>
          </p:cNvPr>
          <p:cNvSpPr>
            <a:spLocks noChangeArrowheads="1"/>
          </p:cNvSpPr>
          <p:nvPr/>
        </p:nvSpPr>
        <p:spPr bwMode="gray">
          <a:xfrm>
            <a:off x="7893342" y="2442584"/>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4</a:t>
            </a:r>
          </a:p>
        </p:txBody>
      </p:sp>
      <p:sp>
        <p:nvSpPr>
          <p:cNvPr id="4" name="Rectangle 2">
            <a:extLst>
              <a:ext uri="{FF2B5EF4-FFF2-40B4-BE49-F238E27FC236}">
                <a16:creationId xmlns:a16="http://schemas.microsoft.com/office/drawing/2014/main" id="{45E4E059-F076-FB65-4430-3840D50D01C6}"/>
              </a:ext>
            </a:extLst>
          </p:cNvPr>
          <p:cNvSpPr txBox="1">
            <a:spLocks noChangeArrowheads="1"/>
          </p:cNvSpPr>
          <p:nvPr/>
        </p:nvSpPr>
        <p:spPr>
          <a:xfrm>
            <a:off x="650258" y="1051572"/>
            <a:ext cx="7897913" cy="682624"/>
          </a:xfrm>
          <a:prstGeom prst="rect">
            <a:avLst/>
          </a:prstGeom>
          <a:solidFill>
            <a:schemeClr val="accent1">
              <a:lumMod val="60000"/>
              <a:lumOff val="40000"/>
            </a:schemeClr>
          </a:solidFill>
        </p:spPr>
        <p:txBody>
          <a:bodyPr vert="horz" lIns="91440" tIns="45720" rIns="91440" bIns="45720" rtlCol="0" anchor="b">
            <a:normAutofit/>
          </a:bodyPr>
          <a:lstStyle>
            <a:lvl1pPr algn="ctr" defTabSz="685772" rtl="0" eaLnBrk="1" latinLnBrk="0" hangingPunct="1">
              <a:lnSpc>
                <a:spcPct val="90000"/>
              </a:lnSpc>
              <a:spcBef>
                <a:spcPct val="0"/>
              </a:spcBef>
              <a:buNone/>
              <a:defRPr sz="4500" kern="1200">
                <a:solidFill>
                  <a:schemeClr val="tx1"/>
                </a:solidFill>
                <a:latin typeface="+mj-lt"/>
                <a:ea typeface="+mj-ea"/>
                <a:cs typeface="+mj-cs"/>
              </a:defRPr>
            </a:lvl1pPr>
          </a:lstStyle>
          <a:p>
            <a:r>
              <a:rPr lang="en-US" altLang="en-US" sz="4000" b="1" u="sng" noProof="1"/>
              <a:t>CONTENTS  </a:t>
            </a:r>
          </a:p>
        </p:txBody>
      </p:sp>
      <p:sp>
        <p:nvSpPr>
          <p:cNvPr id="56" name="Rectangle 65">
            <a:extLst>
              <a:ext uri="{FF2B5EF4-FFF2-40B4-BE49-F238E27FC236}">
                <a16:creationId xmlns:a16="http://schemas.microsoft.com/office/drawing/2014/main" id="{0217DA12-138F-270A-9D85-F7078392C544}"/>
              </a:ext>
            </a:extLst>
          </p:cNvPr>
          <p:cNvSpPr>
            <a:spLocks noChangeArrowheads="1"/>
          </p:cNvSpPr>
          <p:nvPr/>
        </p:nvSpPr>
        <p:spPr bwMode="gray">
          <a:xfrm>
            <a:off x="7893342" y="3660897"/>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8</a:t>
            </a:r>
          </a:p>
        </p:txBody>
      </p:sp>
      <p:sp>
        <p:nvSpPr>
          <p:cNvPr id="2" name="Slide Number Placeholder 1">
            <a:extLst>
              <a:ext uri="{FF2B5EF4-FFF2-40B4-BE49-F238E27FC236}">
                <a16:creationId xmlns:a16="http://schemas.microsoft.com/office/drawing/2014/main" id="{60544E15-4DC3-7125-B9B3-B89FB77C01F9}"/>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8F63A3B-78C7-47BE-AE5E-E10140E04643}" type="slidenum">
              <a:rPr lang="en-US" smtClean="0"/>
              <a:pPr/>
              <a:t>2</a:t>
            </a:fld>
            <a:endParaRPr lang="en-US" dirty="0"/>
          </a:p>
        </p:txBody>
      </p:sp>
      <p:sp>
        <p:nvSpPr>
          <p:cNvPr id="3" name="Rectangle 77">
            <a:extLst>
              <a:ext uri="{FF2B5EF4-FFF2-40B4-BE49-F238E27FC236}">
                <a16:creationId xmlns:a16="http://schemas.microsoft.com/office/drawing/2014/main" id="{F4F0E5AC-E8FD-991F-04B4-425BD4E7D754}"/>
              </a:ext>
            </a:extLst>
          </p:cNvPr>
          <p:cNvSpPr>
            <a:spLocks noChangeArrowheads="1"/>
          </p:cNvSpPr>
          <p:nvPr/>
        </p:nvSpPr>
        <p:spPr bwMode="gray">
          <a:xfrm>
            <a:off x="1015656" y="3254060"/>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dirty="0">
                <a:latin typeface="+mn-lt"/>
              </a:rPr>
              <a:t>PCC (Power Control Center) Panels</a:t>
            </a:r>
            <a:r>
              <a:rPr lang="en-IN" altLang="en-US" sz="1800" noProof="1">
                <a:latin typeface="+mn-lt"/>
              </a:rPr>
              <a:t> </a:t>
            </a:r>
          </a:p>
        </p:txBody>
      </p:sp>
      <p:sp>
        <p:nvSpPr>
          <p:cNvPr id="7" name="Rectangle 77">
            <a:extLst>
              <a:ext uri="{FF2B5EF4-FFF2-40B4-BE49-F238E27FC236}">
                <a16:creationId xmlns:a16="http://schemas.microsoft.com/office/drawing/2014/main" id="{BBDBE04D-A02A-6A4B-D35C-1EC83049D58B}"/>
              </a:ext>
            </a:extLst>
          </p:cNvPr>
          <p:cNvSpPr>
            <a:spLocks noChangeArrowheads="1"/>
          </p:cNvSpPr>
          <p:nvPr/>
        </p:nvSpPr>
        <p:spPr bwMode="gray">
          <a:xfrm>
            <a:off x="1015656" y="2848322"/>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dirty="0">
                <a:latin typeface="+mn-lt"/>
              </a:rPr>
              <a:t>APFC (Automatic Power Factor Control) Panels</a:t>
            </a:r>
            <a:endParaRPr lang="en-IN" altLang="en-US" sz="1800" noProof="1">
              <a:latin typeface="+mn-lt"/>
            </a:endParaRPr>
          </a:p>
        </p:txBody>
      </p:sp>
      <p:sp>
        <p:nvSpPr>
          <p:cNvPr id="10" name="Rectangle 76">
            <a:extLst>
              <a:ext uri="{FF2B5EF4-FFF2-40B4-BE49-F238E27FC236}">
                <a16:creationId xmlns:a16="http://schemas.microsoft.com/office/drawing/2014/main" id="{1F7D1D76-FA06-85CC-D8E2-6645E6C8F59C}"/>
              </a:ext>
            </a:extLst>
          </p:cNvPr>
          <p:cNvSpPr>
            <a:spLocks noChangeArrowheads="1"/>
          </p:cNvSpPr>
          <p:nvPr/>
        </p:nvSpPr>
        <p:spPr bwMode="gray">
          <a:xfrm>
            <a:off x="650258" y="3251105"/>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4</a:t>
            </a:r>
          </a:p>
        </p:txBody>
      </p:sp>
      <p:sp>
        <p:nvSpPr>
          <p:cNvPr id="11" name="Rectangle 76">
            <a:extLst>
              <a:ext uri="{FF2B5EF4-FFF2-40B4-BE49-F238E27FC236}">
                <a16:creationId xmlns:a16="http://schemas.microsoft.com/office/drawing/2014/main" id="{F09483CF-0760-A054-B5D4-2E29BF48499F}"/>
              </a:ext>
            </a:extLst>
          </p:cNvPr>
          <p:cNvSpPr>
            <a:spLocks noChangeArrowheads="1"/>
          </p:cNvSpPr>
          <p:nvPr/>
        </p:nvSpPr>
        <p:spPr bwMode="gray">
          <a:xfrm>
            <a:off x="661062" y="2869988"/>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3</a:t>
            </a:r>
          </a:p>
        </p:txBody>
      </p:sp>
      <p:sp>
        <p:nvSpPr>
          <p:cNvPr id="13" name="Rectangle 76">
            <a:extLst>
              <a:ext uri="{FF2B5EF4-FFF2-40B4-BE49-F238E27FC236}">
                <a16:creationId xmlns:a16="http://schemas.microsoft.com/office/drawing/2014/main" id="{0475392A-B815-EA08-7EFC-A8B6FDC5A077}"/>
              </a:ext>
            </a:extLst>
          </p:cNvPr>
          <p:cNvSpPr>
            <a:spLocks noChangeArrowheads="1"/>
          </p:cNvSpPr>
          <p:nvPr/>
        </p:nvSpPr>
        <p:spPr bwMode="gray">
          <a:xfrm>
            <a:off x="650258" y="4035586"/>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6</a:t>
            </a:r>
          </a:p>
        </p:txBody>
      </p:sp>
      <p:sp>
        <p:nvSpPr>
          <p:cNvPr id="16" name="Rectangle 65">
            <a:extLst>
              <a:ext uri="{FF2B5EF4-FFF2-40B4-BE49-F238E27FC236}">
                <a16:creationId xmlns:a16="http://schemas.microsoft.com/office/drawing/2014/main" id="{51E870EF-160B-62B3-FDA3-B12E042A2DCC}"/>
              </a:ext>
            </a:extLst>
          </p:cNvPr>
          <p:cNvSpPr>
            <a:spLocks noChangeArrowheads="1"/>
          </p:cNvSpPr>
          <p:nvPr/>
        </p:nvSpPr>
        <p:spPr bwMode="gray">
          <a:xfrm>
            <a:off x="7893342" y="3219018"/>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6</a:t>
            </a:r>
          </a:p>
        </p:txBody>
      </p:sp>
      <p:sp>
        <p:nvSpPr>
          <p:cNvPr id="17" name="Rectangle 65">
            <a:extLst>
              <a:ext uri="{FF2B5EF4-FFF2-40B4-BE49-F238E27FC236}">
                <a16:creationId xmlns:a16="http://schemas.microsoft.com/office/drawing/2014/main" id="{F3D92F99-405A-9DC7-10A0-0F530E193344}"/>
              </a:ext>
            </a:extLst>
          </p:cNvPr>
          <p:cNvSpPr>
            <a:spLocks noChangeArrowheads="1"/>
          </p:cNvSpPr>
          <p:nvPr/>
        </p:nvSpPr>
        <p:spPr bwMode="gray">
          <a:xfrm>
            <a:off x="7893342" y="2832406"/>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5</a:t>
            </a:r>
          </a:p>
        </p:txBody>
      </p:sp>
      <p:sp>
        <p:nvSpPr>
          <p:cNvPr id="19" name="Rectangle 77">
            <a:extLst>
              <a:ext uri="{FF2B5EF4-FFF2-40B4-BE49-F238E27FC236}">
                <a16:creationId xmlns:a16="http://schemas.microsoft.com/office/drawing/2014/main" id="{0FD10A99-DB27-F2ED-971C-C94B1DF571CD}"/>
              </a:ext>
            </a:extLst>
          </p:cNvPr>
          <p:cNvSpPr>
            <a:spLocks noChangeArrowheads="1"/>
          </p:cNvSpPr>
          <p:nvPr/>
        </p:nvSpPr>
        <p:spPr bwMode="gray">
          <a:xfrm>
            <a:off x="1037930" y="4473584"/>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dirty="0">
                <a:latin typeface="+mn-lt"/>
              </a:rPr>
              <a:t>MLDB</a:t>
            </a:r>
            <a:endParaRPr lang="en-IN" altLang="en-US" sz="1800" noProof="1">
              <a:latin typeface="+mn-lt"/>
            </a:endParaRPr>
          </a:p>
        </p:txBody>
      </p:sp>
      <p:sp>
        <p:nvSpPr>
          <p:cNvPr id="20" name="Rectangle 77">
            <a:extLst>
              <a:ext uri="{FF2B5EF4-FFF2-40B4-BE49-F238E27FC236}">
                <a16:creationId xmlns:a16="http://schemas.microsoft.com/office/drawing/2014/main" id="{8493F095-C219-2A71-AD0C-638F2BD68F8C}"/>
              </a:ext>
            </a:extLst>
          </p:cNvPr>
          <p:cNvSpPr>
            <a:spLocks noChangeArrowheads="1"/>
          </p:cNvSpPr>
          <p:nvPr/>
        </p:nvSpPr>
        <p:spPr bwMode="gray">
          <a:xfrm>
            <a:off x="1015656" y="4069677"/>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dirty="0">
                <a:latin typeface="+mn-lt"/>
              </a:rPr>
              <a:t>VFD Control Panels</a:t>
            </a:r>
            <a:endParaRPr lang="en-IN" altLang="en-US" sz="1800" noProof="1">
              <a:latin typeface="+mn-lt"/>
            </a:endParaRPr>
          </a:p>
        </p:txBody>
      </p:sp>
      <p:sp>
        <p:nvSpPr>
          <p:cNvPr id="28" name="Rectangle 65">
            <a:extLst>
              <a:ext uri="{FF2B5EF4-FFF2-40B4-BE49-F238E27FC236}">
                <a16:creationId xmlns:a16="http://schemas.microsoft.com/office/drawing/2014/main" id="{9BDF94B7-40E8-4E4F-CDFF-A87A4EF3A0AF}"/>
              </a:ext>
            </a:extLst>
          </p:cNvPr>
          <p:cNvSpPr>
            <a:spLocks noChangeArrowheads="1"/>
          </p:cNvSpPr>
          <p:nvPr/>
        </p:nvSpPr>
        <p:spPr bwMode="gray">
          <a:xfrm>
            <a:off x="7903190" y="4468275"/>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lgn="ctr">
              <a:spcAft>
                <a:spcPct val="20000"/>
              </a:spcAft>
            </a:pPr>
            <a:r>
              <a:rPr lang="en-US" altLang="en-US" sz="1200" noProof="1"/>
              <a:t>Page 10 </a:t>
            </a:r>
          </a:p>
        </p:txBody>
      </p:sp>
      <p:sp>
        <p:nvSpPr>
          <p:cNvPr id="29" name="Rectangle 65">
            <a:extLst>
              <a:ext uri="{FF2B5EF4-FFF2-40B4-BE49-F238E27FC236}">
                <a16:creationId xmlns:a16="http://schemas.microsoft.com/office/drawing/2014/main" id="{B241E14F-2D6F-93EE-1AE4-6D8055B12276}"/>
              </a:ext>
            </a:extLst>
          </p:cNvPr>
          <p:cNvSpPr>
            <a:spLocks noChangeArrowheads="1"/>
          </p:cNvSpPr>
          <p:nvPr/>
        </p:nvSpPr>
        <p:spPr bwMode="gray">
          <a:xfrm>
            <a:off x="7893342" y="4064586"/>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10 </a:t>
            </a:r>
          </a:p>
        </p:txBody>
      </p:sp>
      <p:sp>
        <p:nvSpPr>
          <p:cNvPr id="31" name="Rectangle 76">
            <a:extLst>
              <a:ext uri="{FF2B5EF4-FFF2-40B4-BE49-F238E27FC236}">
                <a16:creationId xmlns:a16="http://schemas.microsoft.com/office/drawing/2014/main" id="{313718F6-4FE2-280A-B898-DCD2071CCAE6}"/>
              </a:ext>
            </a:extLst>
          </p:cNvPr>
          <p:cNvSpPr>
            <a:spLocks noChangeArrowheads="1"/>
          </p:cNvSpPr>
          <p:nvPr/>
        </p:nvSpPr>
        <p:spPr bwMode="gray">
          <a:xfrm>
            <a:off x="650258" y="4457014"/>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X</a:t>
            </a:r>
          </a:p>
        </p:txBody>
      </p:sp>
      <p:sp>
        <p:nvSpPr>
          <p:cNvPr id="12" name="Rectangle 77">
            <a:extLst>
              <a:ext uri="{FF2B5EF4-FFF2-40B4-BE49-F238E27FC236}">
                <a16:creationId xmlns:a16="http://schemas.microsoft.com/office/drawing/2014/main" id="{09C58DE3-E0DD-6F8A-1203-BA2F5E73CD97}"/>
              </a:ext>
            </a:extLst>
          </p:cNvPr>
          <p:cNvSpPr>
            <a:spLocks noChangeArrowheads="1"/>
          </p:cNvSpPr>
          <p:nvPr/>
        </p:nvSpPr>
        <p:spPr bwMode="gray">
          <a:xfrm>
            <a:off x="1037930" y="4877491"/>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noProof="1"/>
              <a:t>About PMG Engineering</a:t>
            </a:r>
          </a:p>
        </p:txBody>
      </p:sp>
      <p:sp>
        <p:nvSpPr>
          <p:cNvPr id="14" name="Rectangle 76">
            <a:extLst>
              <a:ext uri="{FF2B5EF4-FFF2-40B4-BE49-F238E27FC236}">
                <a16:creationId xmlns:a16="http://schemas.microsoft.com/office/drawing/2014/main" id="{E5DAF2A8-3299-CB4D-DB33-785B94BFF38F}"/>
              </a:ext>
            </a:extLst>
          </p:cNvPr>
          <p:cNvSpPr>
            <a:spLocks noChangeArrowheads="1"/>
          </p:cNvSpPr>
          <p:nvPr/>
        </p:nvSpPr>
        <p:spPr bwMode="gray">
          <a:xfrm>
            <a:off x="647941" y="4869328"/>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X</a:t>
            </a:r>
          </a:p>
        </p:txBody>
      </p:sp>
      <p:sp>
        <p:nvSpPr>
          <p:cNvPr id="15" name="Rectangle 65">
            <a:extLst>
              <a:ext uri="{FF2B5EF4-FFF2-40B4-BE49-F238E27FC236}">
                <a16:creationId xmlns:a16="http://schemas.microsoft.com/office/drawing/2014/main" id="{BC0829FB-3900-FE39-787A-4F7D660EEDC5}"/>
              </a:ext>
            </a:extLst>
          </p:cNvPr>
          <p:cNvSpPr>
            <a:spLocks noChangeArrowheads="1"/>
          </p:cNvSpPr>
          <p:nvPr/>
        </p:nvSpPr>
        <p:spPr bwMode="gray">
          <a:xfrm>
            <a:off x="7903190" y="4876733"/>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lgn="ctr">
              <a:spcAft>
                <a:spcPct val="20000"/>
              </a:spcAft>
            </a:pPr>
            <a:r>
              <a:rPr lang="en-US" altLang="en-US" sz="1200" noProof="1"/>
              <a:t>#</a:t>
            </a:r>
          </a:p>
        </p:txBody>
      </p:sp>
    </p:spTree>
    <p:extLst>
      <p:ext uri="{BB962C8B-B14F-4D97-AF65-F5344CB8AC3E}">
        <p14:creationId xmlns:p14="http://schemas.microsoft.com/office/powerpoint/2010/main" val="2945503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44488" y="677863"/>
            <a:ext cx="8229600" cy="798512"/>
          </a:xfrm>
        </p:spPr>
        <p:txBody>
          <a:bodyPr>
            <a:normAutofit/>
          </a:bodyPr>
          <a:lstStyle/>
          <a:p>
            <a:pPr algn="ctr" eaLnBrk="1" hangingPunct="1"/>
            <a:r>
              <a:rPr lang="en-US" altLang="en-US" sz="4000" b="1" u="sng" noProof="1"/>
              <a:t>LT Panel &amp; HT Panel</a:t>
            </a:r>
          </a:p>
        </p:txBody>
      </p:sp>
      <p:sp>
        <p:nvSpPr>
          <p:cNvPr id="2" name="Slide Number Placeholder 1"/>
          <p:cNvSpPr>
            <a:spLocks noGrp="1"/>
          </p:cNvSpPr>
          <p:nvPr>
            <p:ph type="sldNum" sz="quarter" idx="12"/>
          </p:nvPr>
        </p:nvSpPr>
        <p:spPr/>
        <p:txBody>
          <a:bodyPr/>
          <a:lstStyle/>
          <a:p>
            <a:fld id="{7B35B823-78A6-4AA4-A0F1-2DC210CA05EA}" type="slidenum">
              <a:rPr lang="en-US" smtClean="0"/>
              <a:pPr/>
              <a:t>3</a:t>
            </a:fld>
            <a:endParaRPr lang="en-US" dirty="0"/>
          </a:p>
        </p:txBody>
      </p:sp>
      <p:sp>
        <p:nvSpPr>
          <p:cNvPr id="4099" name="Rectangle 4"/>
          <p:cNvSpPr>
            <a:spLocks noChangeArrowheads="1"/>
          </p:cNvSpPr>
          <p:nvPr/>
        </p:nvSpPr>
        <p:spPr bwMode="gray">
          <a:xfrm>
            <a:off x="304800" y="1038225"/>
            <a:ext cx="57531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a:solidFill>
                  <a:schemeClr val="tx1"/>
                </a:solidFill>
                <a:latin typeface="Arial" panose="020B0604020202020204" pitchFamily="34" charset="0"/>
                <a:cs typeface="Arial" panose="020B0604020202020204" pitchFamily="34" charset="0"/>
              </a:defRPr>
            </a:lvl1pPr>
            <a:lvl2pPr marL="742950" indent="-285750" defTabSz="801688">
              <a:defRPr>
                <a:solidFill>
                  <a:schemeClr val="tx1"/>
                </a:solidFill>
                <a:latin typeface="Arial" panose="020B0604020202020204" pitchFamily="34" charset="0"/>
                <a:cs typeface="Arial" panose="020B0604020202020204" pitchFamily="34" charset="0"/>
              </a:defRPr>
            </a:lvl2pPr>
            <a:lvl3pPr marL="1143000" indent="-228600" defTabSz="801688">
              <a:defRPr>
                <a:solidFill>
                  <a:schemeClr val="tx1"/>
                </a:solidFill>
                <a:latin typeface="Arial" panose="020B0604020202020204" pitchFamily="34" charset="0"/>
                <a:cs typeface="Arial" panose="020B0604020202020204" pitchFamily="34" charset="0"/>
              </a:defRPr>
            </a:lvl3pPr>
            <a:lvl4pPr marL="1600200" indent="-228600" defTabSz="801688">
              <a:defRPr>
                <a:solidFill>
                  <a:schemeClr val="tx1"/>
                </a:solidFill>
                <a:latin typeface="Arial" panose="020B0604020202020204" pitchFamily="34" charset="0"/>
                <a:cs typeface="Arial" panose="020B0604020202020204" pitchFamily="34" charset="0"/>
              </a:defRPr>
            </a:lvl4pPr>
            <a:lvl5pPr marL="2057400" indent="-228600" defTabSz="801688">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2000" noProof="1"/>
          </a:p>
        </p:txBody>
      </p:sp>
      <p:pic>
        <p:nvPicPr>
          <p:cNvPr id="34" name="Picture 78"/>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1313" y="2184400"/>
            <a:ext cx="441325"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79"/>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1313" y="2809875"/>
            <a:ext cx="441325"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80"/>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1313" y="3436938"/>
            <a:ext cx="441325"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81"/>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1313" y="4064000"/>
            <a:ext cx="441325"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82"/>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1313" y="4694238"/>
            <a:ext cx="441325"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Rectangle 2"/>
          <p:cNvSpPr>
            <a:spLocks noChangeArrowheads="1"/>
          </p:cNvSpPr>
          <p:nvPr/>
        </p:nvSpPr>
        <p:spPr bwMode="gray">
          <a:xfrm>
            <a:off x="323850" y="1555750"/>
            <a:ext cx="8515350" cy="434222"/>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eaLnBrk="0" hangingPunct="0">
              <a:defRPr>
                <a:solidFill>
                  <a:schemeClr val="tx1"/>
                </a:solidFill>
                <a:latin typeface="Arial" panose="020B0604020202020204" pitchFamily="34" charset="0"/>
                <a:cs typeface="Arial" panose="020B0604020202020204" pitchFamily="34" charset="0"/>
              </a:defRPr>
            </a:lvl1pPr>
            <a:lvl2pPr marL="742950" indent="-285750" defTabSz="801688" eaLnBrk="0" hangingPunct="0">
              <a:defRPr>
                <a:solidFill>
                  <a:schemeClr val="tx1"/>
                </a:solidFill>
                <a:latin typeface="Arial" panose="020B0604020202020204" pitchFamily="34" charset="0"/>
                <a:cs typeface="Arial" panose="020B0604020202020204" pitchFamily="34" charset="0"/>
              </a:defRPr>
            </a:lvl2pPr>
            <a:lvl3pPr marL="1143000" indent="-228600" defTabSz="801688" eaLnBrk="0" hangingPunct="0">
              <a:defRPr>
                <a:solidFill>
                  <a:schemeClr val="tx1"/>
                </a:solidFill>
                <a:latin typeface="Arial" panose="020B0604020202020204" pitchFamily="34" charset="0"/>
                <a:cs typeface="Arial" panose="020B0604020202020204" pitchFamily="34" charset="0"/>
              </a:defRPr>
            </a:lvl3pPr>
            <a:lvl4pPr marL="1600200" indent="-228600" defTabSz="801688" eaLnBrk="0" hangingPunct="0">
              <a:defRPr>
                <a:solidFill>
                  <a:schemeClr val="tx1"/>
                </a:solidFill>
                <a:latin typeface="Arial" panose="020B0604020202020204" pitchFamily="34" charset="0"/>
                <a:cs typeface="Arial" panose="020B0604020202020204" pitchFamily="34" charset="0"/>
              </a:defRPr>
            </a:lvl4pPr>
            <a:lvl5pPr marL="2057400" indent="-228600" defTabSz="801688" eaLnBrk="0" hangingPunct="0">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IN" altLang="en-US" sz="2800" b="1" noProof="1">
                <a:solidFill>
                  <a:schemeClr val="bg1"/>
                </a:solidFill>
                <a:latin typeface="+mj-lt"/>
              </a:rPr>
              <a:t>Working</a:t>
            </a:r>
          </a:p>
        </p:txBody>
      </p:sp>
      <p:sp>
        <p:nvSpPr>
          <p:cNvPr id="41" name="Rectangle 5"/>
          <p:cNvSpPr>
            <a:spLocks noChangeArrowheads="1"/>
          </p:cNvSpPr>
          <p:nvPr/>
        </p:nvSpPr>
        <p:spPr bwMode="gray">
          <a:xfrm>
            <a:off x="327546" y="1989972"/>
            <a:ext cx="8511654" cy="4258428"/>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85750" indent="-285750" eaLnBrk="1" hangingPunct="1">
              <a:lnSpc>
                <a:spcPct val="95000"/>
              </a:lnSpc>
              <a:spcAft>
                <a:spcPct val="15000"/>
              </a:spcAft>
              <a:buClr>
                <a:schemeClr val="accent1"/>
              </a:buClr>
              <a:buFont typeface="Arial" panose="020B0604020202020204" pitchFamily="34" charset="0"/>
              <a:buChar char="•"/>
            </a:pPr>
            <a:r>
              <a:rPr lang="en-US" dirty="0">
                <a:latin typeface="+mn-lt"/>
              </a:rPr>
              <a:t>An electrical distribution board that receives power from generator or transformer and distributes the same to various electronic devices and distribution boards. Such panels are used in industries both for internal and external use and, therefore, they are quite rugged to withstand different climatic conditions. </a:t>
            </a:r>
          </a:p>
          <a:p>
            <a:pPr eaLnBrk="1" hangingPunct="1">
              <a:lnSpc>
                <a:spcPct val="95000"/>
              </a:lnSpc>
              <a:spcAft>
                <a:spcPct val="15000"/>
              </a:spcAft>
              <a:buClr>
                <a:schemeClr val="accent1"/>
              </a:buClr>
              <a:buFont typeface="Wingdings" panose="05000000000000000000" pitchFamily="2" charset="2"/>
              <a:buChar char="§"/>
            </a:pPr>
            <a:endParaRPr lang="en-IN" altLang="en-US" noProof="1"/>
          </a:p>
        </p:txBody>
      </p:sp>
      <p:pic>
        <p:nvPicPr>
          <p:cNvPr id="42" name="Picture 6" descr="Image result for LT Panel"/>
          <p:cNvPicPr>
            <a:picLocks noChangeAspect="1" noChangeArrowheads="1"/>
          </p:cNvPicPr>
          <p:nvPr/>
        </p:nvPicPr>
        <p:blipFill>
          <a:blip r:embed="rId4">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561975" y="3577472"/>
            <a:ext cx="3429000" cy="24765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Related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57078" y="3529228"/>
            <a:ext cx="3733800" cy="247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877796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46801" y="677795"/>
            <a:ext cx="8497887" cy="737460"/>
          </a:xfrm>
        </p:spPr>
        <p:txBody>
          <a:bodyPr>
            <a:normAutofit/>
          </a:bodyPr>
          <a:lstStyle/>
          <a:p>
            <a:pPr algn="ctr"/>
            <a:r>
              <a:rPr lang="en-US" sz="4000" b="1" u="sng" dirty="0"/>
              <a:t>Synchronizing Panel</a:t>
            </a:r>
            <a:endParaRPr lang="en-US" altLang="en-US" sz="4000" b="1" u="sng" noProof="1"/>
          </a:p>
        </p:txBody>
      </p:sp>
      <p:sp>
        <p:nvSpPr>
          <p:cNvPr id="3" name="Slide Number Placeholder 2"/>
          <p:cNvSpPr>
            <a:spLocks noGrp="1"/>
          </p:cNvSpPr>
          <p:nvPr>
            <p:ph type="sldNum" sz="quarter" idx="12"/>
          </p:nvPr>
        </p:nvSpPr>
        <p:spPr/>
        <p:txBody>
          <a:bodyPr/>
          <a:lstStyle/>
          <a:p>
            <a:fld id="{7B35B823-78A6-4AA4-A0F1-2DC210CA05EA}" type="slidenum">
              <a:rPr lang="en-US" smtClean="0"/>
              <a:pPr/>
              <a:t>4</a:t>
            </a:fld>
            <a:endParaRPr lang="en-US" dirty="0"/>
          </a:p>
        </p:txBody>
      </p:sp>
      <p:pic>
        <p:nvPicPr>
          <p:cNvPr id="34" name="Picture 78"/>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1916906"/>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79"/>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2542381"/>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80"/>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3169444"/>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81"/>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3796506"/>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82"/>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4426744"/>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Rectangle 2"/>
          <p:cNvSpPr>
            <a:spLocks noChangeArrowheads="1"/>
          </p:cNvSpPr>
          <p:nvPr/>
        </p:nvSpPr>
        <p:spPr bwMode="gray">
          <a:xfrm>
            <a:off x="346801" y="1415255"/>
            <a:ext cx="8515350" cy="419480"/>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eaLnBrk="0" hangingPunct="0">
              <a:defRPr>
                <a:solidFill>
                  <a:schemeClr val="tx1"/>
                </a:solidFill>
                <a:latin typeface="Arial" panose="020B0604020202020204" pitchFamily="34" charset="0"/>
                <a:cs typeface="Arial" panose="020B0604020202020204" pitchFamily="34" charset="0"/>
              </a:defRPr>
            </a:lvl1pPr>
            <a:lvl2pPr marL="742950" indent="-285750" defTabSz="801688" eaLnBrk="0" hangingPunct="0">
              <a:defRPr>
                <a:solidFill>
                  <a:schemeClr val="tx1"/>
                </a:solidFill>
                <a:latin typeface="Arial" panose="020B0604020202020204" pitchFamily="34" charset="0"/>
                <a:cs typeface="Arial" panose="020B0604020202020204" pitchFamily="34" charset="0"/>
              </a:defRPr>
            </a:lvl2pPr>
            <a:lvl3pPr marL="1143000" indent="-228600" defTabSz="801688" eaLnBrk="0" hangingPunct="0">
              <a:defRPr>
                <a:solidFill>
                  <a:schemeClr val="tx1"/>
                </a:solidFill>
                <a:latin typeface="Arial" panose="020B0604020202020204" pitchFamily="34" charset="0"/>
                <a:cs typeface="Arial" panose="020B0604020202020204" pitchFamily="34" charset="0"/>
              </a:defRPr>
            </a:lvl3pPr>
            <a:lvl4pPr marL="1600200" indent="-228600" defTabSz="801688" eaLnBrk="0" hangingPunct="0">
              <a:defRPr>
                <a:solidFill>
                  <a:schemeClr val="tx1"/>
                </a:solidFill>
                <a:latin typeface="Arial" panose="020B0604020202020204" pitchFamily="34" charset="0"/>
                <a:cs typeface="Arial" panose="020B0604020202020204" pitchFamily="34" charset="0"/>
              </a:defRPr>
            </a:lvl4pPr>
            <a:lvl5pPr marL="2057400" indent="-228600" defTabSz="801688" eaLnBrk="0" hangingPunct="0">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IN" altLang="en-US" sz="2800" b="1" noProof="1">
                <a:solidFill>
                  <a:schemeClr val="bg1"/>
                </a:solidFill>
                <a:latin typeface="+mj-lt"/>
              </a:rPr>
              <a:t>Working</a:t>
            </a:r>
          </a:p>
        </p:txBody>
      </p:sp>
      <p:sp>
        <p:nvSpPr>
          <p:cNvPr id="41" name="Rectangle 5"/>
          <p:cNvSpPr>
            <a:spLocks noChangeArrowheads="1"/>
          </p:cNvSpPr>
          <p:nvPr/>
        </p:nvSpPr>
        <p:spPr bwMode="gray">
          <a:xfrm>
            <a:off x="346801" y="1841944"/>
            <a:ext cx="8497888" cy="4484815"/>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85750" indent="-285750" algn="just" eaLnBrk="1" hangingPunct="1">
              <a:lnSpc>
                <a:spcPct val="95000"/>
              </a:lnSpc>
              <a:spcAft>
                <a:spcPct val="15000"/>
              </a:spcAft>
              <a:buClr>
                <a:schemeClr val="accent1"/>
              </a:buClr>
              <a:buFont typeface="Arial" panose="020B0604020202020204" pitchFamily="34" charset="0"/>
              <a:buChar char="•"/>
            </a:pPr>
            <a:r>
              <a:rPr lang="en-US" dirty="0">
                <a:latin typeface="+mn-lt"/>
              </a:rPr>
              <a:t>A </a:t>
            </a:r>
            <a:r>
              <a:rPr lang="en-US" b="1" dirty="0">
                <a:latin typeface="+mn-lt"/>
              </a:rPr>
              <a:t>Synchronizing Panel </a:t>
            </a:r>
            <a:r>
              <a:rPr lang="en-US" dirty="0">
                <a:latin typeface="+mn-lt"/>
              </a:rPr>
              <a:t>works between two or more different power sources like DG sets to manage power supply. Synchronization helps in making different DG sets behave as a virtual single unit and eliminates subdivision of total load. It helps in transferring load from one unit to another as during service period, so that the unit requiring service can be easily shut off. In this way the critical load need not be interrupted and there is no production loss. During low load we can run any single unit and synchronize more units as the load increases. This can be manual or automatic. </a:t>
            </a:r>
            <a:endParaRPr lang="en-IN" altLang="en-US" noProof="1">
              <a:latin typeface="+mn-lt"/>
            </a:endParaRPr>
          </a:p>
        </p:txBody>
      </p:sp>
      <p:pic>
        <p:nvPicPr>
          <p:cNvPr id="2" name="Picture 1"/>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3611" t="7744" r="3442" b="8960"/>
          <a:stretch/>
        </p:blipFill>
        <p:spPr>
          <a:xfrm>
            <a:off x="2547076" y="3918633"/>
            <a:ext cx="4114800" cy="2223295"/>
          </a:xfrm>
          <a:prstGeom prst="rect">
            <a:avLst/>
          </a:prstGeom>
          <a:ln>
            <a:solidFill>
              <a:schemeClr val="tx1"/>
            </a:solidFill>
          </a:ln>
        </p:spPr>
      </p:pic>
    </p:spTree>
    <p:extLst>
      <p:ext uri="{BB962C8B-B14F-4D97-AF65-F5344CB8AC3E}">
        <p14:creationId xmlns:p14="http://schemas.microsoft.com/office/powerpoint/2010/main" val="248940860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44488" y="609599"/>
            <a:ext cx="8485671" cy="824339"/>
          </a:xfrm>
        </p:spPr>
        <p:txBody>
          <a:bodyPr>
            <a:normAutofit fontScale="90000"/>
          </a:bodyPr>
          <a:lstStyle/>
          <a:p>
            <a:pPr lvl="0" algn="ctr">
              <a:defRPr/>
            </a:pPr>
            <a:r>
              <a:rPr lang="en-US" sz="4400" b="1" u="sng" dirty="0"/>
              <a:t>Automatic Power Factor Control Panels</a:t>
            </a:r>
            <a:endParaRPr lang="en-US" sz="4400" b="1" u="sng" kern="0" noProof="1">
              <a:cs typeface="Arial"/>
            </a:endParaRPr>
          </a:p>
        </p:txBody>
      </p:sp>
      <p:sp>
        <p:nvSpPr>
          <p:cNvPr id="40" name="Rectangle 2"/>
          <p:cNvSpPr>
            <a:spLocks noChangeArrowheads="1"/>
          </p:cNvSpPr>
          <p:nvPr/>
        </p:nvSpPr>
        <p:spPr bwMode="gray">
          <a:xfrm>
            <a:off x="329339" y="1459729"/>
            <a:ext cx="8515350" cy="419480"/>
          </a:xfrm>
          <a:prstGeom prst="rect">
            <a:avLst/>
          </a:prstGeom>
          <a:solidFill>
            <a:srgbClr val="4472C4"/>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eaLnBrk="0" hangingPunct="0">
              <a:defRPr>
                <a:solidFill>
                  <a:schemeClr val="tx1"/>
                </a:solidFill>
                <a:latin typeface="Arial" panose="020B0604020202020204" pitchFamily="34" charset="0"/>
                <a:cs typeface="Arial" panose="020B0604020202020204" pitchFamily="34" charset="0"/>
              </a:defRPr>
            </a:lvl1pPr>
            <a:lvl2pPr marL="742950" indent="-285750" defTabSz="801688" eaLnBrk="0" hangingPunct="0">
              <a:defRPr>
                <a:solidFill>
                  <a:schemeClr val="tx1"/>
                </a:solidFill>
                <a:latin typeface="Arial" panose="020B0604020202020204" pitchFamily="34" charset="0"/>
                <a:cs typeface="Arial" panose="020B0604020202020204" pitchFamily="34" charset="0"/>
              </a:defRPr>
            </a:lvl2pPr>
            <a:lvl3pPr marL="1143000" indent="-228600" defTabSz="801688" eaLnBrk="0" hangingPunct="0">
              <a:defRPr>
                <a:solidFill>
                  <a:schemeClr val="tx1"/>
                </a:solidFill>
                <a:latin typeface="Arial" panose="020B0604020202020204" pitchFamily="34" charset="0"/>
                <a:cs typeface="Arial" panose="020B0604020202020204" pitchFamily="34" charset="0"/>
              </a:defRPr>
            </a:lvl3pPr>
            <a:lvl4pPr marL="1600200" indent="-228600" defTabSz="801688" eaLnBrk="0" hangingPunct="0">
              <a:defRPr>
                <a:solidFill>
                  <a:schemeClr val="tx1"/>
                </a:solidFill>
                <a:latin typeface="Arial" panose="020B0604020202020204" pitchFamily="34" charset="0"/>
                <a:cs typeface="Arial" panose="020B0604020202020204" pitchFamily="34" charset="0"/>
              </a:defRPr>
            </a:lvl4pPr>
            <a:lvl5pPr marL="2057400" indent="-228600" defTabSz="801688" eaLnBrk="0" hangingPunct="0">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IN" altLang="en-US" sz="2800" b="1" noProof="1">
                <a:solidFill>
                  <a:schemeClr val="bg1"/>
                </a:solidFill>
                <a:latin typeface="+mj-lt"/>
              </a:rPr>
              <a:t>Working</a:t>
            </a:r>
          </a:p>
        </p:txBody>
      </p:sp>
      <p:sp>
        <p:nvSpPr>
          <p:cNvPr id="41" name="Rectangle 5"/>
          <p:cNvSpPr>
            <a:spLocks noChangeArrowheads="1"/>
          </p:cNvSpPr>
          <p:nvPr/>
        </p:nvSpPr>
        <p:spPr bwMode="gray">
          <a:xfrm>
            <a:off x="327546" y="1905000"/>
            <a:ext cx="8517143" cy="4495800"/>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85750" indent="-285750" algn="just" eaLnBrk="1" hangingPunct="1">
              <a:lnSpc>
                <a:spcPct val="95000"/>
              </a:lnSpc>
              <a:spcAft>
                <a:spcPct val="15000"/>
              </a:spcAft>
              <a:buClr>
                <a:schemeClr val="accent1"/>
              </a:buClr>
              <a:buFont typeface="Arial" panose="020B0604020202020204" pitchFamily="34" charset="0"/>
              <a:buChar char="•"/>
            </a:pPr>
            <a:r>
              <a:rPr lang="en-US" dirty="0">
                <a:latin typeface="+mn-lt"/>
              </a:rPr>
              <a:t>A  </a:t>
            </a:r>
            <a:r>
              <a:rPr lang="en-US" b="1" dirty="0">
                <a:latin typeface="+mn-lt"/>
              </a:rPr>
              <a:t>APFC Panels </a:t>
            </a:r>
            <a:r>
              <a:rPr lang="en-US" dirty="0">
                <a:latin typeface="+mn-lt"/>
              </a:rPr>
              <a:t>are used in commercial buildings and industries where there is fluctuation in voltage and power supply. The electrical load required by a unit depends upon the type of machineries, cooling plants and other devices installed. There is always a possibility of damage of these equipment's if power fluctuates. In case of fixed loads, which they can be safeguarded using capacitors, but in case of varied loads, a mechanism to switch in and switch out the capacitors is required which is basically handled using APFC panels. </a:t>
            </a:r>
            <a:r>
              <a:rPr lang="en-US" dirty="0"/>
              <a:t> </a:t>
            </a:r>
            <a:endParaRPr lang="en-IN" altLang="en-US" noProof="1"/>
          </a:p>
        </p:txBody>
      </p:sp>
      <p:pic>
        <p:nvPicPr>
          <p:cNvPr id="3" name="Picture 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83691" y="4038600"/>
            <a:ext cx="4776617" cy="2336409"/>
          </a:xfrm>
          <a:prstGeom prst="rect">
            <a:avLst/>
          </a:prstGeom>
        </p:spPr>
      </p:pic>
    </p:spTree>
    <p:extLst>
      <p:ext uri="{BB962C8B-B14F-4D97-AF65-F5344CB8AC3E}">
        <p14:creationId xmlns:p14="http://schemas.microsoft.com/office/powerpoint/2010/main" val="244980731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62164" y="677674"/>
            <a:ext cx="8229600" cy="678657"/>
          </a:xfrm>
        </p:spPr>
        <p:txBody>
          <a:bodyPr>
            <a:normAutofit/>
          </a:bodyPr>
          <a:lstStyle/>
          <a:p>
            <a:pPr lvl="0" algn="ctr">
              <a:defRPr/>
            </a:pPr>
            <a:r>
              <a:rPr lang="en-US" sz="4000" b="1" u="sng" dirty="0"/>
              <a:t>Power Control Center Panels</a:t>
            </a:r>
            <a:endParaRPr lang="en-US" sz="4000" b="1" u="sng" kern="0" noProof="1">
              <a:cs typeface="Arial"/>
            </a:endParaRPr>
          </a:p>
        </p:txBody>
      </p:sp>
      <p:sp>
        <p:nvSpPr>
          <p:cNvPr id="2" name="Slide Number Placeholder 1"/>
          <p:cNvSpPr>
            <a:spLocks noGrp="1"/>
          </p:cNvSpPr>
          <p:nvPr>
            <p:ph type="sldNum" sz="quarter" idx="12"/>
          </p:nvPr>
        </p:nvSpPr>
        <p:spPr/>
        <p:txBody>
          <a:bodyPr/>
          <a:lstStyle/>
          <a:p>
            <a:fld id="{7B35B823-78A6-4AA4-A0F1-2DC210CA05EA}" type="slidenum">
              <a:rPr lang="en-US" smtClean="0"/>
              <a:pPr/>
              <a:t>6</a:t>
            </a:fld>
            <a:endParaRPr lang="en-US" dirty="0"/>
          </a:p>
        </p:txBody>
      </p:sp>
      <p:sp>
        <p:nvSpPr>
          <p:cNvPr id="4099" name="Rectangle 4"/>
          <p:cNvSpPr>
            <a:spLocks noChangeArrowheads="1"/>
          </p:cNvSpPr>
          <p:nvPr/>
        </p:nvSpPr>
        <p:spPr bwMode="gray">
          <a:xfrm>
            <a:off x="304800" y="1038225"/>
            <a:ext cx="57531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a:solidFill>
                  <a:schemeClr val="tx1"/>
                </a:solidFill>
                <a:latin typeface="Arial" panose="020B0604020202020204" pitchFamily="34" charset="0"/>
                <a:cs typeface="Arial" panose="020B0604020202020204" pitchFamily="34" charset="0"/>
              </a:defRPr>
            </a:lvl1pPr>
            <a:lvl2pPr marL="742950" indent="-285750" defTabSz="801688">
              <a:defRPr>
                <a:solidFill>
                  <a:schemeClr val="tx1"/>
                </a:solidFill>
                <a:latin typeface="Arial" panose="020B0604020202020204" pitchFamily="34" charset="0"/>
                <a:cs typeface="Arial" panose="020B0604020202020204" pitchFamily="34" charset="0"/>
              </a:defRPr>
            </a:lvl2pPr>
            <a:lvl3pPr marL="1143000" indent="-228600" defTabSz="801688">
              <a:defRPr>
                <a:solidFill>
                  <a:schemeClr val="tx1"/>
                </a:solidFill>
                <a:latin typeface="Arial" panose="020B0604020202020204" pitchFamily="34" charset="0"/>
                <a:cs typeface="Arial" panose="020B0604020202020204" pitchFamily="34" charset="0"/>
              </a:defRPr>
            </a:lvl3pPr>
            <a:lvl4pPr marL="1600200" indent="-228600" defTabSz="801688">
              <a:defRPr>
                <a:solidFill>
                  <a:schemeClr val="tx1"/>
                </a:solidFill>
                <a:latin typeface="Arial" panose="020B0604020202020204" pitchFamily="34" charset="0"/>
                <a:cs typeface="Arial" panose="020B0604020202020204" pitchFamily="34" charset="0"/>
              </a:defRPr>
            </a:lvl4pPr>
            <a:lvl5pPr marL="2057400" indent="-228600" defTabSz="801688">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2000" noProof="1"/>
          </a:p>
        </p:txBody>
      </p:sp>
      <p:pic>
        <p:nvPicPr>
          <p:cNvPr id="34" name="Picture 78"/>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1916906"/>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79"/>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2542381"/>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80"/>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3169444"/>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81"/>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3796506"/>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82"/>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4426744"/>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Rectangle 2"/>
          <p:cNvSpPr>
            <a:spLocks noChangeArrowheads="1"/>
          </p:cNvSpPr>
          <p:nvPr/>
        </p:nvSpPr>
        <p:spPr bwMode="gray">
          <a:xfrm>
            <a:off x="349244" y="1485837"/>
            <a:ext cx="8515350" cy="419480"/>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eaLnBrk="0" hangingPunct="0">
              <a:defRPr>
                <a:solidFill>
                  <a:schemeClr val="tx1"/>
                </a:solidFill>
                <a:latin typeface="Arial" panose="020B0604020202020204" pitchFamily="34" charset="0"/>
                <a:cs typeface="Arial" panose="020B0604020202020204" pitchFamily="34" charset="0"/>
              </a:defRPr>
            </a:lvl1pPr>
            <a:lvl2pPr marL="742950" indent="-285750" defTabSz="801688" eaLnBrk="0" hangingPunct="0">
              <a:defRPr>
                <a:solidFill>
                  <a:schemeClr val="tx1"/>
                </a:solidFill>
                <a:latin typeface="Arial" panose="020B0604020202020204" pitchFamily="34" charset="0"/>
                <a:cs typeface="Arial" panose="020B0604020202020204" pitchFamily="34" charset="0"/>
              </a:defRPr>
            </a:lvl2pPr>
            <a:lvl3pPr marL="1143000" indent="-228600" defTabSz="801688" eaLnBrk="0" hangingPunct="0">
              <a:defRPr>
                <a:solidFill>
                  <a:schemeClr val="tx1"/>
                </a:solidFill>
                <a:latin typeface="Arial" panose="020B0604020202020204" pitchFamily="34" charset="0"/>
                <a:cs typeface="Arial" panose="020B0604020202020204" pitchFamily="34" charset="0"/>
              </a:defRPr>
            </a:lvl3pPr>
            <a:lvl4pPr marL="1600200" indent="-228600" defTabSz="801688" eaLnBrk="0" hangingPunct="0">
              <a:defRPr>
                <a:solidFill>
                  <a:schemeClr val="tx1"/>
                </a:solidFill>
                <a:latin typeface="Arial" panose="020B0604020202020204" pitchFamily="34" charset="0"/>
                <a:cs typeface="Arial" panose="020B0604020202020204" pitchFamily="34" charset="0"/>
              </a:defRPr>
            </a:lvl4pPr>
            <a:lvl5pPr marL="2057400" indent="-228600" defTabSz="801688" eaLnBrk="0" hangingPunct="0">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r>
              <a:rPr lang="en-IN" altLang="en-US" sz="2800" b="1" noProof="1">
                <a:solidFill>
                  <a:schemeClr val="bg1"/>
                </a:solidFill>
                <a:latin typeface="+mj-lt"/>
              </a:rPr>
              <a:t>Working</a:t>
            </a:r>
          </a:p>
        </p:txBody>
      </p:sp>
      <p:sp>
        <p:nvSpPr>
          <p:cNvPr id="41" name="Rectangle 5"/>
          <p:cNvSpPr>
            <a:spLocks noChangeArrowheads="1"/>
          </p:cNvSpPr>
          <p:nvPr/>
        </p:nvSpPr>
        <p:spPr bwMode="gray">
          <a:xfrm>
            <a:off x="329339" y="1916906"/>
            <a:ext cx="8515350" cy="4407694"/>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85750" indent="-285750" algn="just" eaLnBrk="1" hangingPunct="1">
              <a:lnSpc>
                <a:spcPct val="95000"/>
              </a:lnSpc>
              <a:spcAft>
                <a:spcPct val="15000"/>
              </a:spcAft>
              <a:buClr>
                <a:schemeClr val="accent1"/>
              </a:buClr>
              <a:buFont typeface="Arial" panose="020B0604020202020204" pitchFamily="34" charset="0"/>
              <a:buChar char="•"/>
            </a:pPr>
            <a:r>
              <a:rPr lang="en-IN" dirty="0">
                <a:latin typeface="+mn-lt"/>
              </a:rPr>
              <a:t>A</a:t>
            </a:r>
            <a:r>
              <a:rPr lang="en-IN" b="1" dirty="0">
                <a:latin typeface="+mn-lt"/>
              </a:rPr>
              <a:t> Power Control Centre (PCC ) </a:t>
            </a:r>
            <a:r>
              <a:rPr lang="en-IN" dirty="0">
                <a:latin typeface="+mn-lt"/>
              </a:rPr>
              <a:t>is used for distribution and control of various power source used in industry. Normally Power Control Centers is installed near power source hence fault level is high. It is designed to suit fault level of 50KA or 65 KA for 1 sec. Busbar system in Power Control Centers are designed to suit the fault level as well as temperature rise to 40°c above ambient. Ample space is provided for cable termination. Various protections viz short circuit, overload, earth fault, under voltage etc are provided to protect source and equipment.</a:t>
            </a:r>
            <a:endParaRPr lang="en-IN" altLang="en-US" noProof="1">
              <a:latin typeface="+mn-lt"/>
            </a:endParaRPr>
          </a:p>
        </p:txBody>
      </p:sp>
      <p:pic>
        <p:nvPicPr>
          <p:cNvPr id="1026" name="Picture 2" descr="Image result for pcc panel images"/>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90265" y="3945596"/>
            <a:ext cx="5052286" cy="218678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36402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29339" y="604182"/>
            <a:ext cx="8229600" cy="851142"/>
          </a:xfrm>
        </p:spPr>
        <p:txBody>
          <a:bodyPr>
            <a:normAutofit/>
          </a:bodyPr>
          <a:lstStyle/>
          <a:p>
            <a:pPr lvl="0" algn="ctr">
              <a:defRPr/>
            </a:pPr>
            <a:r>
              <a:rPr lang="en-US" sz="4000" b="1" u="sng" dirty="0"/>
              <a:t>Motor Control Centre Panel</a:t>
            </a:r>
            <a:endParaRPr lang="en-US" sz="4000" b="1" u="sng" kern="0" noProof="1">
              <a:cs typeface="Arial"/>
            </a:endParaRPr>
          </a:p>
        </p:txBody>
      </p:sp>
      <p:sp>
        <p:nvSpPr>
          <p:cNvPr id="3" name="Slide Number Placeholder 2"/>
          <p:cNvSpPr>
            <a:spLocks noGrp="1"/>
          </p:cNvSpPr>
          <p:nvPr>
            <p:ph type="sldNum" sz="quarter" idx="12"/>
          </p:nvPr>
        </p:nvSpPr>
        <p:spPr/>
        <p:txBody>
          <a:bodyPr/>
          <a:lstStyle/>
          <a:p>
            <a:fld id="{7B35B823-78A6-4AA4-A0F1-2DC210CA05EA}" type="slidenum">
              <a:rPr lang="en-US" smtClean="0"/>
              <a:pPr/>
              <a:t>7</a:t>
            </a:fld>
            <a:endParaRPr lang="en-US" dirty="0"/>
          </a:p>
        </p:txBody>
      </p:sp>
      <p:sp>
        <p:nvSpPr>
          <p:cNvPr id="4099" name="Rectangle 4"/>
          <p:cNvSpPr>
            <a:spLocks noChangeArrowheads="1"/>
          </p:cNvSpPr>
          <p:nvPr/>
        </p:nvSpPr>
        <p:spPr bwMode="gray">
          <a:xfrm>
            <a:off x="304800" y="1038225"/>
            <a:ext cx="57531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a:solidFill>
                  <a:schemeClr val="tx1"/>
                </a:solidFill>
                <a:latin typeface="Arial" panose="020B0604020202020204" pitchFamily="34" charset="0"/>
                <a:cs typeface="Arial" panose="020B0604020202020204" pitchFamily="34" charset="0"/>
              </a:defRPr>
            </a:lvl1pPr>
            <a:lvl2pPr marL="742950" indent="-285750" defTabSz="801688">
              <a:defRPr>
                <a:solidFill>
                  <a:schemeClr val="tx1"/>
                </a:solidFill>
                <a:latin typeface="Arial" panose="020B0604020202020204" pitchFamily="34" charset="0"/>
                <a:cs typeface="Arial" panose="020B0604020202020204" pitchFamily="34" charset="0"/>
              </a:defRPr>
            </a:lvl2pPr>
            <a:lvl3pPr marL="1143000" indent="-228600" defTabSz="801688">
              <a:defRPr>
                <a:solidFill>
                  <a:schemeClr val="tx1"/>
                </a:solidFill>
                <a:latin typeface="Arial" panose="020B0604020202020204" pitchFamily="34" charset="0"/>
                <a:cs typeface="Arial" panose="020B0604020202020204" pitchFamily="34" charset="0"/>
              </a:defRPr>
            </a:lvl3pPr>
            <a:lvl4pPr marL="1600200" indent="-228600" defTabSz="801688">
              <a:defRPr>
                <a:solidFill>
                  <a:schemeClr val="tx1"/>
                </a:solidFill>
                <a:latin typeface="Arial" panose="020B0604020202020204" pitchFamily="34" charset="0"/>
                <a:cs typeface="Arial" panose="020B0604020202020204" pitchFamily="34" charset="0"/>
              </a:defRPr>
            </a:lvl4pPr>
            <a:lvl5pPr marL="2057400" indent="-228600" defTabSz="801688">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2000" noProof="1"/>
          </a:p>
        </p:txBody>
      </p:sp>
      <p:pic>
        <p:nvPicPr>
          <p:cNvPr id="34" name="Picture 78"/>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1916906"/>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79"/>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2542381"/>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80"/>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3169444"/>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81"/>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3796506"/>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82"/>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4426744"/>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Rectangle 2"/>
          <p:cNvSpPr>
            <a:spLocks noChangeArrowheads="1"/>
          </p:cNvSpPr>
          <p:nvPr/>
        </p:nvSpPr>
        <p:spPr bwMode="gray">
          <a:xfrm>
            <a:off x="346802" y="1411563"/>
            <a:ext cx="8515350" cy="419480"/>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eaLnBrk="0" hangingPunct="0">
              <a:defRPr>
                <a:solidFill>
                  <a:schemeClr val="tx1"/>
                </a:solidFill>
                <a:latin typeface="Arial" panose="020B0604020202020204" pitchFamily="34" charset="0"/>
                <a:cs typeface="Arial" panose="020B0604020202020204" pitchFamily="34" charset="0"/>
              </a:defRPr>
            </a:lvl1pPr>
            <a:lvl2pPr marL="742950" indent="-285750" defTabSz="801688" eaLnBrk="0" hangingPunct="0">
              <a:defRPr>
                <a:solidFill>
                  <a:schemeClr val="tx1"/>
                </a:solidFill>
                <a:latin typeface="Arial" panose="020B0604020202020204" pitchFamily="34" charset="0"/>
                <a:cs typeface="Arial" panose="020B0604020202020204" pitchFamily="34" charset="0"/>
              </a:defRPr>
            </a:lvl2pPr>
            <a:lvl3pPr marL="1143000" indent="-228600" defTabSz="801688" eaLnBrk="0" hangingPunct="0">
              <a:defRPr>
                <a:solidFill>
                  <a:schemeClr val="tx1"/>
                </a:solidFill>
                <a:latin typeface="Arial" panose="020B0604020202020204" pitchFamily="34" charset="0"/>
                <a:cs typeface="Arial" panose="020B0604020202020204" pitchFamily="34" charset="0"/>
              </a:defRPr>
            </a:lvl3pPr>
            <a:lvl4pPr marL="1600200" indent="-228600" defTabSz="801688" eaLnBrk="0" hangingPunct="0">
              <a:defRPr>
                <a:solidFill>
                  <a:schemeClr val="tx1"/>
                </a:solidFill>
                <a:latin typeface="Arial" panose="020B0604020202020204" pitchFamily="34" charset="0"/>
                <a:cs typeface="Arial" panose="020B0604020202020204" pitchFamily="34" charset="0"/>
              </a:defRPr>
            </a:lvl4pPr>
            <a:lvl5pPr marL="2057400" indent="-228600" defTabSz="801688" eaLnBrk="0" hangingPunct="0">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IN" altLang="en-US" sz="2800" b="1" noProof="1">
                <a:solidFill>
                  <a:schemeClr val="bg1"/>
                </a:solidFill>
                <a:latin typeface="+mj-lt"/>
              </a:rPr>
              <a:t>Working</a:t>
            </a:r>
          </a:p>
        </p:txBody>
      </p:sp>
      <p:sp>
        <p:nvSpPr>
          <p:cNvPr id="41" name="Rectangle 5"/>
          <p:cNvSpPr>
            <a:spLocks noChangeArrowheads="1"/>
          </p:cNvSpPr>
          <p:nvPr/>
        </p:nvSpPr>
        <p:spPr bwMode="gray">
          <a:xfrm>
            <a:off x="329339" y="1831043"/>
            <a:ext cx="8515350" cy="4357032"/>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85750" indent="-285750" algn="just" eaLnBrk="1" hangingPunct="1">
              <a:lnSpc>
                <a:spcPct val="95000"/>
              </a:lnSpc>
              <a:spcAft>
                <a:spcPct val="15000"/>
              </a:spcAft>
              <a:buClr>
                <a:schemeClr val="accent1"/>
              </a:buClr>
              <a:buFont typeface="Arial" panose="020B0604020202020204" pitchFamily="34" charset="0"/>
              <a:buChar char="•"/>
            </a:pPr>
            <a:r>
              <a:rPr lang="en-IN" dirty="0">
                <a:latin typeface="+mn-lt"/>
              </a:rPr>
              <a:t>A </a:t>
            </a:r>
            <a:r>
              <a:rPr lang="en-IN" b="1" dirty="0">
                <a:latin typeface="+mn-lt"/>
              </a:rPr>
              <a:t>motor control center</a:t>
            </a:r>
            <a:r>
              <a:rPr lang="en-IN" dirty="0">
                <a:latin typeface="+mn-lt"/>
              </a:rPr>
              <a:t> (</a:t>
            </a:r>
            <a:r>
              <a:rPr lang="en-IN" b="1" dirty="0">
                <a:latin typeface="+mn-lt"/>
              </a:rPr>
              <a:t>MCC</a:t>
            </a:r>
            <a:r>
              <a:rPr lang="en-IN" dirty="0">
                <a:latin typeface="+mn-lt"/>
              </a:rPr>
              <a:t>) is an assembly of one or more enclosed sections having a common power bus and principally containing motor control units. Motor control centers are in modern practice a factory assembly of several motor starters. A motor control center can include variable frequency drives, programmable controllers, and metering and may also be the electrical service entrance for the building.</a:t>
            </a:r>
            <a:endParaRPr lang="en-IN" altLang="en-US" noProof="1">
              <a:latin typeface="+mn-lt"/>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22414" y="3558698"/>
            <a:ext cx="4729200" cy="2400777"/>
          </a:xfrm>
          <a:prstGeom prst="rect">
            <a:avLst/>
          </a:prstGeom>
        </p:spPr>
      </p:pic>
    </p:spTree>
    <p:extLst>
      <p:ext uri="{BB962C8B-B14F-4D97-AF65-F5344CB8AC3E}">
        <p14:creationId xmlns:p14="http://schemas.microsoft.com/office/powerpoint/2010/main" val="409404915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04800" y="653488"/>
            <a:ext cx="8229600" cy="743511"/>
          </a:xfrm>
        </p:spPr>
        <p:txBody>
          <a:bodyPr>
            <a:normAutofit/>
          </a:bodyPr>
          <a:lstStyle/>
          <a:p>
            <a:pPr lvl="0" algn="ctr">
              <a:defRPr/>
            </a:pPr>
            <a:r>
              <a:rPr lang="en-US" sz="4000" b="1" u="sng" dirty="0"/>
              <a:t>VFD Control Panels</a:t>
            </a:r>
            <a:endParaRPr lang="en-US" sz="4000" b="1" u="sng" kern="0" noProof="1">
              <a:cs typeface="Arial"/>
            </a:endParaRPr>
          </a:p>
        </p:txBody>
      </p:sp>
      <p:sp>
        <p:nvSpPr>
          <p:cNvPr id="2" name="Slide Number Placeholder 1"/>
          <p:cNvSpPr>
            <a:spLocks noGrp="1"/>
          </p:cNvSpPr>
          <p:nvPr>
            <p:ph type="sldNum" sz="quarter" idx="12"/>
          </p:nvPr>
        </p:nvSpPr>
        <p:spPr/>
        <p:txBody>
          <a:bodyPr/>
          <a:lstStyle/>
          <a:p>
            <a:fld id="{7B35B823-78A6-4AA4-A0F1-2DC210CA05EA}" type="slidenum">
              <a:rPr lang="en-US" smtClean="0"/>
              <a:pPr/>
              <a:t>8</a:t>
            </a:fld>
            <a:endParaRPr lang="en-US" dirty="0"/>
          </a:p>
        </p:txBody>
      </p:sp>
      <p:sp>
        <p:nvSpPr>
          <p:cNvPr id="4099" name="Rectangle 4"/>
          <p:cNvSpPr>
            <a:spLocks noChangeArrowheads="1"/>
          </p:cNvSpPr>
          <p:nvPr/>
        </p:nvSpPr>
        <p:spPr bwMode="gray">
          <a:xfrm>
            <a:off x="304800" y="1038225"/>
            <a:ext cx="57531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a:solidFill>
                  <a:schemeClr val="tx1"/>
                </a:solidFill>
                <a:latin typeface="Arial" panose="020B0604020202020204" pitchFamily="34" charset="0"/>
                <a:cs typeface="Arial" panose="020B0604020202020204" pitchFamily="34" charset="0"/>
              </a:defRPr>
            </a:lvl1pPr>
            <a:lvl2pPr marL="742950" indent="-285750" defTabSz="801688">
              <a:defRPr>
                <a:solidFill>
                  <a:schemeClr val="tx1"/>
                </a:solidFill>
                <a:latin typeface="Arial" panose="020B0604020202020204" pitchFamily="34" charset="0"/>
                <a:cs typeface="Arial" panose="020B0604020202020204" pitchFamily="34" charset="0"/>
              </a:defRPr>
            </a:lvl2pPr>
            <a:lvl3pPr marL="1143000" indent="-228600" defTabSz="801688">
              <a:defRPr>
                <a:solidFill>
                  <a:schemeClr val="tx1"/>
                </a:solidFill>
                <a:latin typeface="Arial" panose="020B0604020202020204" pitchFamily="34" charset="0"/>
                <a:cs typeface="Arial" panose="020B0604020202020204" pitchFamily="34" charset="0"/>
              </a:defRPr>
            </a:lvl3pPr>
            <a:lvl4pPr marL="1600200" indent="-228600" defTabSz="801688">
              <a:defRPr>
                <a:solidFill>
                  <a:schemeClr val="tx1"/>
                </a:solidFill>
                <a:latin typeface="Arial" panose="020B0604020202020204" pitchFamily="34" charset="0"/>
                <a:cs typeface="Arial" panose="020B0604020202020204" pitchFamily="34" charset="0"/>
              </a:defRPr>
            </a:lvl4pPr>
            <a:lvl5pPr marL="2057400" indent="-228600" defTabSz="801688">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2000" noProof="1"/>
          </a:p>
        </p:txBody>
      </p:sp>
      <p:pic>
        <p:nvPicPr>
          <p:cNvPr id="34" name="Picture 78"/>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1916906"/>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79"/>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2542381"/>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80"/>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3169444"/>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81"/>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3796506"/>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82"/>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4426744"/>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Rectangle 2"/>
          <p:cNvSpPr>
            <a:spLocks noChangeArrowheads="1"/>
          </p:cNvSpPr>
          <p:nvPr/>
        </p:nvSpPr>
        <p:spPr bwMode="gray">
          <a:xfrm>
            <a:off x="346802" y="1484407"/>
            <a:ext cx="8515350" cy="419480"/>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eaLnBrk="0" hangingPunct="0">
              <a:defRPr>
                <a:solidFill>
                  <a:schemeClr val="tx1"/>
                </a:solidFill>
                <a:latin typeface="Arial" panose="020B0604020202020204" pitchFamily="34" charset="0"/>
                <a:cs typeface="Arial" panose="020B0604020202020204" pitchFamily="34" charset="0"/>
              </a:defRPr>
            </a:lvl1pPr>
            <a:lvl2pPr marL="742950" indent="-285750" defTabSz="801688" eaLnBrk="0" hangingPunct="0">
              <a:defRPr>
                <a:solidFill>
                  <a:schemeClr val="tx1"/>
                </a:solidFill>
                <a:latin typeface="Arial" panose="020B0604020202020204" pitchFamily="34" charset="0"/>
                <a:cs typeface="Arial" panose="020B0604020202020204" pitchFamily="34" charset="0"/>
              </a:defRPr>
            </a:lvl2pPr>
            <a:lvl3pPr marL="1143000" indent="-228600" defTabSz="801688" eaLnBrk="0" hangingPunct="0">
              <a:defRPr>
                <a:solidFill>
                  <a:schemeClr val="tx1"/>
                </a:solidFill>
                <a:latin typeface="Arial" panose="020B0604020202020204" pitchFamily="34" charset="0"/>
                <a:cs typeface="Arial" panose="020B0604020202020204" pitchFamily="34" charset="0"/>
              </a:defRPr>
            </a:lvl3pPr>
            <a:lvl4pPr marL="1600200" indent="-228600" defTabSz="801688" eaLnBrk="0" hangingPunct="0">
              <a:defRPr>
                <a:solidFill>
                  <a:schemeClr val="tx1"/>
                </a:solidFill>
                <a:latin typeface="Arial" panose="020B0604020202020204" pitchFamily="34" charset="0"/>
                <a:cs typeface="Arial" panose="020B0604020202020204" pitchFamily="34" charset="0"/>
              </a:defRPr>
            </a:lvl4pPr>
            <a:lvl5pPr marL="2057400" indent="-228600" defTabSz="801688" eaLnBrk="0" hangingPunct="0">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IN" altLang="en-US" sz="2800" b="1" noProof="1">
                <a:solidFill>
                  <a:schemeClr val="bg1"/>
                </a:solidFill>
                <a:latin typeface="+mj-lt"/>
              </a:rPr>
              <a:t>Working</a:t>
            </a:r>
          </a:p>
        </p:txBody>
      </p:sp>
      <p:sp>
        <p:nvSpPr>
          <p:cNvPr id="41" name="Rectangle 5"/>
          <p:cNvSpPr>
            <a:spLocks noChangeArrowheads="1"/>
          </p:cNvSpPr>
          <p:nvPr/>
        </p:nvSpPr>
        <p:spPr bwMode="gray">
          <a:xfrm>
            <a:off x="329339" y="1916906"/>
            <a:ext cx="8515350" cy="4271169"/>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85750" indent="-285750">
              <a:buClr>
                <a:srgbClr val="0070C0"/>
              </a:buClr>
              <a:buFont typeface="Arial" panose="020B0604020202020204" pitchFamily="34" charset="0"/>
              <a:buChar char="•"/>
            </a:pPr>
            <a:r>
              <a:rPr lang="en-IN" dirty="0">
                <a:latin typeface="+mn-lt"/>
              </a:rPr>
              <a:t>A </a:t>
            </a:r>
            <a:r>
              <a:rPr lang="en-IN" b="1" dirty="0">
                <a:latin typeface="+mn-lt"/>
              </a:rPr>
              <a:t>variable-frequency drive</a:t>
            </a:r>
            <a:r>
              <a:rPr lang="en-IN" dirty="0">
                <a:latin typeface="+mn-lt"/>
              </a:rPr>
              <a:t> (</a:t>
            </a:r>
            <a:r>
              <a:rPr lang="en-IN" b="1" dirty="0">
                <a:latin typeface="+mn-lt"/>
              </a:rPr>
              <a:t>VFD)</a:t>
            </a:r>
            <a:r>
              <a:rPr lang="en-IN" dirty="0">
                <a:latin typeface="+mn-lt"/>
              </a:rPr>
              <a:t> also termed adjustable-frequency drive, variable speed drive, AC drive, micro drive or inverter drive) is a type of adjustable-speed drive used in electro-mechanical drive systems to control AC motor speed and torque by varying motor input frequency and voltage.</a:t>
            </a:r>
            <a:endParaRPr lang="en-US" dirty="0">
              <a:latin typeface="+mn-lt"/>
            </a:endParaRPr>
          </a:p>
        </p:txBody>
      </p:sp>
      <p:pic>
        <p:nvPicPr>
          <p:cNvPr id="3" name="Picture 2"/>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34314" y="2857593"/>
            <a:ext cx="5105400" cy="3336992"/>
          </a:xfrm>
          <a:prstGeom prst="rect">
            <a:avLst/>
          </a:prstGeom>
        </p:spPr>
      </p:pic>
    </p:spTree>
    <p:extLst>
      <p:ext uri="{BB962C8B-B14F-4D97-AF65-F5344CB8AC3E}">
        <p14:creationId xmlns:p14="http://schemas.microsoft.com/office/powerpoint/2010/main" val="378285490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669925"/>
            <a:ext cx="8229600" cy="785546"/>
          </a:xfrm>
        </p:spPr>
        <p:txBody>
          <a:bodyPr>
            <a:normAutofit/>
          </a:bodyPr>
          <a:lstStyle/>
          <a:p>
            <a:pPr lvl="0" algn="ctr">
              <a:defRPr/>
            </a:pPr>
            <a:r>
              <a:rPr lang="en-US" sz="4000" b="1" u="sng" dirty="0"/>
              <a:t>MLDB</a:t>
            </a:r>
            <a:endParaRPr lang="en-US" sz="4000" b="1" u="sng" kern="0" noProof="1">
              <a:cs typeface="Arial"/>
            </a:endParaRPr>
          </a:p>
        </p:txBody>
      </p:sp>
      <p:sp>
        <p:nvSpPr>
          <p:cNvPr id="3" name="Slide Number Placeholder 2"/>
          <p:cNvSpPr>
            <a:spLocks noGrp="1"/>
          </p:cNvSpPr>
          <p:nvPr>
            <p:ph type="sldNum" sz="quarter" idx="12"/>
          </p:nvPr>
        </p:nvSpPr>
        <p:spPr/>
        <p:txBody>
          <a:bodyPr/>
          <a:lstStyle/>
          <a:p>
            <a:fld id="{7B35B823-78A6-4AA4-A0F1-2DC210CA05EA}" type="slidenum">
              <a:rPr lang="en-US" smtClean="0"/>
              <a:pPr/>
              <a:t>9</a:t>
            </a:fld>
            <a:endParaRPr lang="en-US" dirty="0"/>
          </a:p>
        </p:txBody>
      </p:sp>
      <p:pic>
        <p:nvPicPr>
          <p:cNvPr id="34" name="Picture 78"/>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1916906"/>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79"/>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2542381"/>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80"/>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3169444"/>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81"/>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3796506"/>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82"/>
          <p:cNvPicPr>
            <a:picLocks noChangeAspect="1" noChangeArrowheads="1"/>
          </p:cNvPicPr>
          <p:nvPr/>
        </p:nvPicPr>
        <p:blipFill>
          <a:blip r:embed="rId3" cstate="print">
            <a:extLst>
              <a:ext uri="{28A0092B-C50C-407E-A947-70E740481C1C}">
                <a14:useLocalDpi xmlns:a14="http://schemas.microsoft.com/office/drawing/2010/main" val="0"/>
              </a:ext>
            </a:extLst>
          </a:blip>
          <a:srcRect b="47496"/>
          <a:stretch>
            <a:fillRect/>
          </a:stretch>
        </p:blipFill>
        <p:spPr bwMode="auto">
          <a:xfrm>
            <a:off x="346802" y="4426744"/>
            <a:ext cx="441325" cy="244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Rectangle 2"/>
          <p:cNvSpPr>
            <a:spLocks noChangeArrowheads="1"/>
          </p:cNvSpPr>
          <p:nvPr/>
        </p:nvSpPr>
        <p:spPr bwMode="gray">
          <a:xfrm>
            <a:off x="329339" y="1455747"/>
            <a:ext cx="8515350" cy="419480"/>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eaLnBrk="0" hangingPunct="0">
              <a:defRPr>
                <a:solidFill>
                  <a:schemeClr val="tx1"/>
                </a:solidFill>
                <a:latin typeface="Arial" panose="020B0604020202020204" pitchFamily="34" charset="0"/>
                <a:cs typeface="Arial" panose="020B0604020202020204" pitchFamily="34" charset="0"/>
              </a:defRPr>
            </a:lvl1pPr>
            <a:lvl2pPr marL="742950" indent="-285750" defTabSz="801688" eaLnBrk="0" hangingPunct="0">
              <a:defRPr>
                <a:solidFill>
                  <a:schemeClr val="tx1"/>
                </a:solidFill>
                <a:latin typeface="Arial" panose="020B0604020202020204" pitchFamily="34" charset="0"/>
                <a:cs typeface="Arial" panose="020B0604020202020204" pitchFamily="34" charset="0"/>
              </a:defRPr>
            </a:lvl2pPr>
            <a:lvl3pPr marL="1143000" indent="-228600" defTabSz="801688" eaLnBrk="0" hangingPunct="0">
              <a:defRPr>
                <a:solidFill>
                  <a:schemeClr val="tx1"/>
                </a:solidFill>
                <a:latin typeface="Arial" panose="020B0604020202020204" pitchFamily="34" charset="0"/>
                <a:cs typeface="Arial" panose="020B0604020202020204" pitchFamily="34" charset="0"/>
              </a:defRPr>
            </a:lvl3pPr>
            <a:lvl4pPr marL="1600200" indent="-228600" defTabSz="801688" eaLnBrk="0" hangingPunct="0">
              <a:defRPr>
                <a:solidFill>
                  <a:schemeClr val="tx1"/>
                </a:solidFill>
                <a:latin typeface="Arial" panose="020B0604020202020204" pitchFamily="34" charset="0"/>
                <a:cs typeface="Arial" panose="020B0604020202020204" pitchFamily="34" charset="0"/>
              </a:defRPr>
            </a:lvl4pPr>
            <a:lvl5pPr marL="2057400" indent="-228600" defTabSz="801688" eaLnBrk="0" hangingPunct="0">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IN" altLang="en-US" sz="2800" b="1" noProof="1">
                <a:solidFill>
                  <a:schemeClr val="bg1"/>
                </a:solidFill>
                <a:latin typeface="+mj-lt"/>
              </a:rPr>
              <a:t>working</a:t>
            </a:r>
          </a:p>
        </p:txBody>
      </p:sp>
      <p:sp>
        <p:nvSpPr>
          <p:cNvPr id="41" name="Rectangle 5"/>
          <p:cNvSpPr>
            <a:spLocks noChangeArrowheads="1"/>
          </p:cNvSpPr>
          <p:nvPr/>
        </p:nvSpPr>
        <p:spPr bwMode="gray">
          <a:xfrm>
            <a:off x="329339" y="1888246"/>
            <a:ext cx="8515350" cy="4312848"/>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algn="just">
              <a:buClr>
                <a:srgbClr val="0070C0"/>
              </a:buClr>
            </a:pPr>
            <a:endParaRPr lang="en-US" dirty="0">
              <a:latin typeface="+mn-lt"/>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7531" t="1257" r="9625" b="7233"/>
          <a:stretch/>
        </p:blipFill>
        <p:spPr>
          <a:xfrm>
            <a:off x="5643434" y="2023640"/>
            <a:ext cx="3153764" cy="3363220"/>
          </a:xfrm>
          <a:prstGeom prst="rect">
            <a:avLst/>
          </a:prstGeom>
          <a:ln>
            <a:solidFill>
              <a:schemeClr val="tx1"/>
            </a:solidFill>
          </a:ln>
        </p:spPr>
      </p:pic>
      <p:sp>
        <p:nvSpPr>
          <p:cNvPr id="4" name="TextBox 3">
            <a:extLst>
              <a:ext uri="{FF2B5EF4-FFF2-40B4-BE49-F238E27FC236}">
                <a16:creationId xmlns:a16="http://schemas.microsoft.com/office/drawing/2014/main" id="{4730DCD9-91A7-3090-7F9C-FBB6E2508FEE}"/>
              </a:ext>
            </a:extLst>
          </p:cNvPr>
          <p:cNvSpPr txBox="1"/>
          <p:nvPr/>
        </p:nvSpPr>
        <p:spPr>
          <a:xfrm>
            <a:off x="457200" y="1997090"/>
            <a:ext cx="4876800" cy="3416320"/>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mn-lt"/>
              </a:rPr>
              <a:t> A distribution board (also known as panel board, breaker panel, or electric panel) is a component of an electricity supply system that divides an electrical power feed into subsidiary circuits, while providing a protective fuse or circuit breaker for each circuit in a common enclosure. Normally, a main switch, and in recent boards, one or more residual-current devices(RCD) or residual current breaker with overcurrent protection(RCBO), are also incorporated.</a:t>
            </a:r>
          </a:p>
          <a:p>
            <a:pPr marL="285750" indent="-285750" algn="just">
              <a:buFont typeface="Arial" panose="020B0604020202020204" pitchFamily="34" charset="0"/>
              <a:buChar char="•"/>
            </a:pPr>
            <a:endParaRPr lang="en-IN" b="1" dirty="0"/>
          </a:p>
        </p:txBody>
      </p:sp>
    </p:spTree>
    <p:extLst>
      <p:ext uri="{BB962C8B-B14F-4D97-AF65-F5344CB8AC3E}">
        <p14:creationId xmlns:p14="http://schemas.microsoft.com/office/powerpoint/2010/main" val="3371239968"/>
      </p:ext>
    </p:extLst>
  </p:cSld>
  <p:clrMapOvr>
    <a:masterClrMapping/>
  </p:clrMapOvr>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CB1185A5A6DA634F89857E7C01440748" ma:contentTypeVersion="1" ma:contentTypeDescription="Upload an image." ma:contentTypeScope="" ma:versionID="89928a2722378c5a305ce3eb8532539f">
  <xsd:schema xmlns:xsd="http://www.w3.org/2001/XMLSchema" xmlns:xs="http://www.w3.org/2001/XMLSchema" xmlns:p="http://schemas.microsoft.com/office/2006/metadata/properties" xmlns:ns1="http://schemas.microsoft.com/sharepoint/v3" xmlns:ns2="B6023AA3-3CEE-413F-91F8-322A2644F388" xmlns:ns3="http://schemas.microsoft.com/sharepoint/v3/fields" xmlns:ns4="0f0eb950-47b7-49a7-b2b9-b0c411c9c3b8" targetNamespace="http://schemas.microsoft.com/office/2006/metadata/properties" ma:root="true" ma:fieldsID="415cc3288ccbe700ad9137c8513b77d6" ns1:_="" ns2:_="" ns3:_="" ns4:_="">
    <xsd:import namespace="http://schemas.microsoft.com/sharepoint/v3"/>
    <xsd:import namespace="B6023AA3-3CEE-413F-91F8-322A2644F388"/>
    <xsd:import namespace="http://schemas.microsoft.com/sharepoint/v3/fields"/>
    <xsd:import namespace="0f0eb950-47b7-49a7-b2b9-b0c411c9c3b8"/>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4:_dlc_DocId" minOccurs="0"/>
                <xsd:element ref="ns4:_dlc_DocIdUrl" minOccurs="0"/>
                <xsd:element ref="ns4: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30" nillable="true" ma:displayName="Scheduling Start Date" ma:description="" ma:hidden="true" ma:internalName="PublishingStartDate">
      <xsd:simpleType>
        <xsd:restriction base="dms:Unknown"/>
      </xsd:simpleType>
    </xsd:element>
    <xsd:element name="PublishingExpirationDate" ma:index="31"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6023AA3-3CEE-413F-91F8-322A2644F388"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f0eb950-47b7-49a7-b2b9-b0c411c9c3b8" elementFormDefault="qualified">
    <xsd:import namespace="http://schemas.microsoft.com/office/2006/documentManagement/types"/>
    <xsd:import namespace="http://schemas.microsoft.com/office/infopath/2007/PartnerControls"/>
    <xsd:element name="_dlc_DocId" ma:index="27" nillable="true" ma:displayName="Document ID Value" ma:description="The value of the document ID assigned to this item." ma:internalName="_dlc_DocId" ma:readOnly="true">
      <xsd:simpleType>
        <xsd:restriction base="dms:Text"/>
      </xsd:simpleType>
    </xsd:element>
    <xsd:element name="_dlc_DocIdUrl" ma:index="2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ImageCreateDate xmlns="B6023AA3-3CEE-413F-91F8-322A2644F388" xsi:nil="true"/>
    <wic_System_Copyright xmlns="http://schemas.microsoft.com/sharepoint/v3/fields" xsi:nil="true"/>
    <_dlc_DocId xmlns="0f0eb950-47b7-49a7-b2b9-b0c411c9c3b8">VJPUPS4RKR3C-4-97</_dlc_DocId>
    <_dlc_DocIdUrl xmlns="0f0eb950-47b7-49a7-b2b9-b0c411c9c3b8">
      <Url>http://thenest-aoa-in.nestle.com/_layouts/DocIdRedir.aspx?ID=VJPUPS4RKR3C-4-97</Url>
      <Description>VJPUPS4RKR3C-4-97</Description>
    </_dlc_DocIdUrl>
  </documentManagement>
</p:properties>
</file>

<file path=customXml/itemProps1.xml><?xml version="1.0" encoding="utf-8"?>
<ds:datastoreItem xmlns:ds="http://schemas.openxmlformats.org/officeDocument/2006/customXml" ds:itemID="{184455A5-5B1F-42D7-89F4-4C018F6FE882}">
  <ds:schemaRefs>
    <ds:schemaRef ds:uri="http://schemas.microsoft.com/sharepoint/v3/contenttype/forms"/>
  </ds:schemaRefs>
</ds:datastoreItem>
</file>

<file path=customXml/itemProps2.xml><?xml version="1.0" encoding="utf-8"?>
<ds:datastoreItem xmlns:ds="http://schemas.openxmlformats.org/officeDocument/2006/customXml" ds:itemID="{7C728180-122B-4C3C-A2BE-33F0F38364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6023AA3-3CEE-413F-91F8-322A2644F388"/>
    <ds:schemaRef ds:uri="http://schemas.microsoft.com/sharepoint/v3/fields"/>
    <ds:schemaRef ds:uri="0f0eb950-47b7-49a7-b2b9-b0c411c9c3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76FB07F-DD47-4C62-89FB-E79CBDA66930}">
  <ds:schemaRefs>
    <ds:schemaRef ds:uri="http://schemas.microsoft.com/sharepoint/events"/>
  </ds:schemaRefs>
</ds:datastoreItem>
</file>

<file path=customXml/itemProps4.xml><?xml version="1.0" encoding="utf-8"?>
<ds:datastoreItem xmlns:ds="http://schemas.openxmlformats.org/officeDocument/2006/customXml" ds:itemID="{6F0180CB-08B1-436B-9799-0C76022FBD6C}">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0f0eb950-47b7-49a7-b2b9-b0c411c9c3b8"/>
    <ds:schemaRef ds:uri="http://schemas.microsoft.com/sharepoint/v3"/>
    <ds:schemaRef ds:uri="http://schemas.microsoft.com/sharepoint/v3/fields"/>
    <ds:schemaRef ds:uri="http://purl.org/dc/terms/"/>
    <ds:schemaRef ds:uri="B6023AA3-3CEE-413F-91F8-322A2644F38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ES-501_BG-002</Template>
  <TotalTime>8523</TotalTime>
  <Words>685</Words>
  <Application>Microsoft Office PowerPoint</Application>
  <PresentationFormat>On-screen Show (4:3)</PresentationFormat>
  <Paragraphs>70</Paragraphs>
  <Slides>9</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1_Office Theme</vt:lpstr>
      <vt:lpstr>LV/ HV Power Distribution Panels</vt:lpstr>
      <vt:lpstr>PowerPoint Presentation</vt:lpstr>
      <vt:lpstr>LT Panel &amp; HT Panel</vt:lpstr>
      <vt:lpstr>Synchronizing Panel</vt:lpstr>
      <vt:lpstr>Automatic Power Factor Control Panels</vt:lpstr>
      <vt:lpstr>Power Control Center Panels</vt:lpstr>
      <vt:lpstr>Motor Control Centre Panel</vt:lpstr>
      <vt:lpstr>VFD Control Panels</vt:lpstr>
      <vt:lpstr>MLDB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LV-HV Power distribution panels</dc:title>
  <dc:creator>Vikas Bhadauria</dc:creator>
  <cp:lastModifiedBy>abhinav pandey</cp:lastModifiedBy>
  <cp:revision>757</cp:revision>
  <cp:lastPrinted>2014-11-21T06:58:07Z</cp:lastPrinted>
  <dcterms:created xsi:type="dcterms:W3CDTF">2014-04-07T11:41:40Z</dcterms:created>
  <dcterms:modified xsi:type="dcterms:W3CDTF">2025-04-15T13:05:22Z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0x0101009148F5A04DDD49CBA7127AADA5FB792B00AADE34325A8B49CDA8BB4DB53328F21400CB1185A5A6DA634F89857E7C01440748</vt:lpwstr>
  </property>
  <property fmtid="{D5CDD505-2E9C-101B-9397-08002B2CF9AE}" pid="3" name="_dlc_DocIdItemGuid">
    <vt:lpwstr>69089008-09ec-4558-8149-065431535be3</vt:lpwstr>
  </property>
</Properties>
</file>