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5"/>
  </p:sldMasterIdLst>
  <p:notesMasterIdLst>
    <p:notesMasterId r:id="rId11"/>
  </p:notesMasterIdLst>
  <p:sldIdLst>
    <p:sldId id="256" r:id="rId6"/>
    <p:sldId id="329" r:id="rId7"/>
    <p:sldId id="280" r:id="rId8"/>
    <p:sldId id="281" r:id="rId9"/>
    <p:sldId id="282" r:id="rId10"/>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FFFFCC"/>
    <a:srgbClr val="FFCCFF"/>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688" y="4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4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tableStyles" Target="tableStyle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BD8B4CB-620C-44DC-9CC9-701675A36E1E}" type="datetimeFigureOut">
              <a:rPr lang="en-US" smtClean="0"/>
              <a:t>4/15/2025</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A5462E2-F543-4B30-B078-C63253CE8CBB}" type="slidenum">
              <a:rPr lang="en-US" smtClean="0"/>
              <a:t>‹#›</a:t>
            </a:fld>
            <a:endParaRPr lang="en-US" dirty="0"/>
          </a:p>
        </p:txBody>
      </p:sp>
    </p:spTree>
    <p:extLst>
      <p:ext uri="{BB962C8B-B14F-4D97-AF65-F5344CB8AC3E}">
        <p14:creationId xmlns:p14="http://schemas.microsoft.com/office/powerpoint/2010/main" val="3991124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5462E2-F543-4B30-B078-C63253CE8CBB}" type="slidenum">
              <a:rPr lang="en-US" smtClean="0"/>
              <a:t>1</a:t>
            </a:fld>
            <a:endParaRPr lang="en-US" dirty="0"/>
          </a:p>
        </p:txBody>
      </p:sp>
    </p:spTree>
    <p:extLst>
      <p:ext uri="{BB962C8B-B14F-4D97-AF65-F5344CB8AC3E}">
        <p14:creationId xmlns:p14="http://schemas.microsoft.com/office/powerpoint/2010/main" val="3676649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3</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3</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1856332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4</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4</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3215594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5</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5</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565123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1820E-78B6-3383-2CF2-5221DF80E5AE}"/>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IN"/>
          </a:p>
        </p:txBody>
      </p:sp>
      <p:sp>
        <p:nvSpPr>
          <p:cNvPr id="3" name="Subtitle 2">
            <a:extLst>
              <a:ext uri="{FF2B5EF4-FFF2-40B4-BE49-F238E27FC236}">
                <a16:creationId xmlns:a16="http://schemas.microsoft.com/office/drawing/2014/main" id="{2A2871D8-87CB-D392-9FEE-781F960BFCF0}"/>
              </a:ext>
            </a:extLst>
          </p:cNvPr>
          <p:cNvSpPr>
            <a:spLocks noGrp="1"/>
          </p:cNvSpPr>
          <p:nvPr>
            <p:ph type="subTitle" idx="1"/>
          </p:nvPr>
        </p:nvSpPr>
        <p:spPr>
          <a:xfrm>
            <a:off x="1143000" y="3602038"/>
            <a:ext cx="6858000" cy="1655762"/>
          </a:xfrm>
        </p:spPr>
        <p:txBody>
          <a:bodyPr/>
          <a:lstStyle>
            <a:lvl1pPr marL="0" indent="0" algn="ctr">
              <a:buNone/>
              <a:defRPr sz="1800"/>
            </a:lvl1pPr>
            <a:lvl2pPr marL="342886" indent="0" algn="ctr">
              <a:buNone/>
              <a:defRPr sz="1500"/>
            </a:lvl2pPr>
            <a:lvl3pPr marL="685772" indent="0" algn="ctr">
              <a:buNone/>
              <a:defRPr sz="1350"/>
            </a:lvl3pPr>
            <a:lvl4pPr marL="1028657" indent="0" algn="ctr">
              <a:buNone/>
              <a:defRPr sz="1200"/>
            </a:lvl4pPr>
            <a:lvl5pPr marL="1371543" indent="0" algn="ctr">
              <a:buNone/>
              <a:defRPr sz="1200"/>
            </a:lvl5pPr>
            <a:lvl6pPr marL="1714428" indent="0" algn="ctr">
              <a:buNone/>
              <a:defRPr sz="1200"/>
            </a:lvl6pPr>
            <a:lvl7pPr marL="2057314" indent="0" algn="ctr">
              <a:buNone/>
              <a:defRPr sz="1200"/>
            </a:lvl7pPr>
            <a:lvl8pPr marL="2400199" indent="0" algn="ctr">
              <a:buNone/>
              <a:defRPr sz="1200"/>
            </a:lvl8pPr>
            <a:lvl9pPr marL="2743085" indent="0" algn="ctr">
              <a:buNone/>
              <a:defRPr sz="12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1EF2C1DF-DF52-523B-73B4-489FB3C28BED}"/>
              </a:ext>
            </a:extLst>
          </p:cNvPr>
          <p:cNvSpPr>
            <a:spLocks noGrp="1"/>
          </p:cNvSpPr>
          <p:nvPr>
            <p:ph type="dt" sz="half" idx="10"/>
          </p:nvPr>
        </p:nvSpPr>
        <p:spPr/>
        <p:txBody>
          <a:bodyPr/>
          <a:lstStyle/>
          <a:p>
            <a:fld id="{4DF6CDF5-45B2-4A45-9C4C-3012083D27EC}" type="datetime1">
              <a:rPr lang="en-US" smtClean="0"/>
              <a:t>4/15/2025</a:t>
            </a:fld>
            <a:endParaRPr lang="en-US" dirty="0"/>
          </a:p>
        </p:txBody>
      </p:sp>
      <p:sp>
        <p:nvSpPr>
          <p:cNvPr id="5" name="Footer Placeholder 4">
            <a:extLst>
              <a:ext uri="{FF2B5EF4-FFF2-40B4-BE49-F238E27FC236}">
                <a16:creationId xmlns:a16="http://schemas.microsoft.com/office/drawing/2014/main" id="{D5304E5B-8DC7-19AF-E9BC-977203FC0B3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A9F3A1B-B493-3EDB-62E8-5028B1688DDD}"/>
              </a:ext>
            </a:extLst>
          </p:cNvPr>
          <p:cNvSpPr>
            <a:spLocks noGrp="1"/>
          </p:cNvSpPr>
          <p:nvPr>
            <p:ph type="sldNum" sz="quarter" idx="12"/>
          </p:nvPr>
        </p:nvSpPr>
        <p:spPr>
          <a:xfrm>
            <a:off x="8805496" y="6225224"/>
            <a:ext cx="338504" cy="365125"/>
          </a:xfrm>
        </p:spPr>
        <p:txBody>
          <a:bodyPr/>
          <a:lstStyle/>
          <a:p>
            <a:fld id="{48F63A3B-78C7-47BE-AE5E-E10140E04643}" type="slidenum">
              <a:rPr lang="en-US" smtClean="0"/>
              <a:t>‹#›</a:t>
            </a:fld>
            <a:endParaRPr lang="en-US" dirty="0"/>
          </a:p>
        </p:txBody>
      </p:sp>
      <p:sp>
        <p:nvSpPr>
          <p:cNvPr id="7" name="Rectangle 6">
            <a:extLst>
              <a:ext uri="{FF2B5EF4-FFF2-40B4-BE49-F238E27FC236}">
                <a16:creationId xmlns:a16="http://schemas.microsoft.com/office/drawing/2014/main" id="{ABB1AB09-7E17-04A1-A8C0-16C3CF0838B9}"/>
              </a:ext>
            </a:extLst>
          </p:cNvPr>
          <p:cNvSpPr/>
          <p:nvPr userDrawn="1"/>
        </p:nvSpPr>
        <p:spPr>
          <a:xfrm>
            <a:off x="0" y="6590348"/>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Build World Class Food Factories.</a:t>
            </a:r>
          </a:p>
        </p:txBody>
      </p:sp>
    </p:spTree>
    <p:extLst>
      <p:ext uri="{BB962C8B-B14F-4D97-AF65-F5344CB8AC3E}">
        <p14:creationId xmlns:p14="http://schemas.microsoft.com/office/powerpoint/2010/main" val="3166944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D93EB-FE0B-C71D-359D-020202AB6CB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3D51CF5-BDA8-F06B-DDED-78D2B79CAD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47AD122-3F5A-8EF6-CD4A-4010B0E82A19}"/>
              </a:ext>
            </a:extLst>
          </p:cNvPr>
          <p:cNvSpPr>
            <a:spLocks noGrp="1"/>
          </p:cNvSpPr>
          <p:nvPr>
            <p:ph type="dt" sz="half" idx="10"/>
          </p:nvPr>
        </p:nvSpPr>
        <p:spPr/>
        <p:txBody>
          <a:bodyPr/>
          <a:lstStyle/>
          <a:p>
            <a:fld id="{E87A37DD-A9D5-40C2-9A8B-37A3AA39EBD0}" type="datetime1">
              <a:rPr lang="en-US" smtClean="0"/>
              <a:t>4/15/2025</a:t>
            </a:fld>
            <a:endParaRPr lang="en-US" dirty="0"/>
          </a:p>
        </p:txBody>
      </p:sp>
      <p:sp>
        <p:nvSpPr>
          <p:cNvPr id="5" name="Footer Placeholder 4">
            <a:extLst>
              <a:ext uri="{FF2B5EF4-FFF2-40B4-BE49-F238E27FC236}">
                <a16:creationId xmlns:a16="http://schemas.microsoft.com/office/drawing/2014/main" id="{8B27F7B4-B3D8-9D96-5609-747CDA83091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E601F86-8172-E22B-BAC4-89B6A476B516}"/>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235587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012D9B-2519-2370-9618-5A78F1460950}"/>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7F5FA782-8FAC-9BF4-3851-96B499B509BD}"/>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C905723-94EA-4607-CD56-8E156697B902}"/>
              </a:ext>
            </a:extLst>
          </p:cNvPr>
          <p:cNvSpPr>
            <a:spLocks noGrp="1"/>
          </p:cNvSpPr>
          <p:nvPr>
            <p:ph type="dt" sz="half" idx="10"/>
          </p:nvPr>
        </p:nvSpPr>
        <p:spPr/>
        <p:txBody>
          <a:bodyPr/>
          <a:lstStyle/>
          <a:p>
            <a:fld id="{3D2F7E33-C7DA-43FF-993B-E268229C2826}" type="datetime1">
              <a:rPr lang="en-US" smtClean="0"/>
              <a:t>4/15/2025</a:t>
            </a:fld>
            <a:endParaRPr lang="en-US" dirty="0"/>
          </a:p>
        </p:txBody>
      </p:sp>
      <p:sp>
        <p:nvSpPr>
          <p:cNvPr id="5" name="Footer Placeholder 4">
            <a:extLst>
              <a:ext uri="{FF2B5EF4-FFF2-40B4-BE49-F238E27FC236}">
                <a16:creationId xmlns:a16="http://schemas.microsoft.com/office/drawing/2014/main" id="{614EC165-2CB5-44B8-D4EA-C35F2D07CA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883AE40-C3D4-80C5-F262-98A62D94EC62}"/>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39471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3E2561-6632-0763-5EF6-4DF53D7A0A75}"/>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9A38F9B-93A4-3734-32DF-8E5A84C0257D}"/>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2" name="Date Placeholder 1">
            <a:extLst>
              <a:ext uri="{FF2B5EF4-FFF2-40B4-BE49-F238E27FC236}">
                <a16:creationId xmlns:a16="http://schemas.microsoft.com/office/drawing/2014/main" id="{1CE78EF3-DF40-3358-3F3F-0FDB3FF25E3E}"/>
              </a:ext>
            </a:extLst>
          </p:cNvPr>
          <p:cNvSpPr>
            <a:spLocks noGrp="1"/>
          </p:cNvSpPr>
          <p:nvPr>
            <p:ph type="dt" sz="half" idx="10"/>
          </p:nvPr>
        </p:nvSpPr>
        <p:spPr/>
        <p:txBody>
          <a:bodyPr/>
          <a:lstStyle/>
          <a:p>
            <a:fld id="{04C60712-B230-4DEA-9451-FCE410B14376}" type="datetime1">
              <a:rPr lang="en-US" smtClean="0"/>
              <a:t>4/15/2025</a:t>
            </a:fld>
            <a:endParaRPr lang="en-US" dirty="0"/>
          </a:p>
        </p:txBody>
      </p:sp>
      <p:sp>
        <p:nvSpPr>
          <p:cNvPr id="5" name="Footer Placeholder 4">
            <a:extLst>
              <a:ext uri="{FF2B5EF4-FFF2-40B4-BE49-F238E27FC236}">
                <a16:creationId xmlns:a16="http://schemas.microsoft.com/office/drawing/2014/main" id="{6CB56E7D-3C86-7A80-EC89-32E3B17DCCA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1DB720D-4684-C478-B752-9D67339868EC}"/>
              </a:ext>
            </a:extLst>
          </p:cNvPr>
          <p:cNvSpPr>
            <a:spLocks noGrp="1"/>
          </p:cNvSpPr>
          <p:nvPr>
            <p:ph type="sldNum" sz="quarter" idx="12"/>
          </p:nvPr>
        </p:nvSpPr>
        <p:spPr/>
        <p:txBody>
          <a:bodyPr/>
          <a:lstStyle/>
          <a:p>
            <a:fld id="{48F63A3B-78C7-47BE-AE5E-E10140E04643}" type="slidenum">
              <a:rPr lang="en-US" smtClean="0"/>
              <a:t>‹#›</a:t>
            </a:fld>
            <a:endParaRPr lang="en-US" dirty="0"/>
          </a:p>
        </p:txBody>
      </p:sp>
      <p:sp>
        <p:nvSpPr>
          <p:cNvPr id="7" name="Title 6">
            <a:extLst>
              <a:ext uri="{FF2B5EF4-FFF2-40B4-BE49-F238E27FC236}">
                <a16:creationId xmlns:a16="http://schemas.microsoft.com/office/drawing/2014/main" id="{86DC1684-6803-8898-51BD-261664D8D87B}"/>
              </a:ext>
            </a:extLst>
          </p:cNvPr>
          <p:cNvSpPr>
            <a:spLocks noGrp="1"/>
          </p:cNvSpPr>
          <p:nvPr>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14972875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04E3D2-3FC9-45CA-5405-3756935E6253}"/>
              </a:ext>
            </a:extLst>
          </p:cNvPr>
          <p:cNvSpPr>
            <a:spLocks noGrp="1"/>
          </p:cNvSpPr>
          <p:nvPr>
            <p:ph type="dt" sz="half" idx="10"/>
          </p:nvPr>
        </p:nvSpPr>
        <p:spPr/>
        <p:txBody>
          <a:bodyPr/>
          <a:lstStyle/>
          <a:p>
            <a:fld id="{5E5B28F7-AAD9-413B-B5A4-D1D758168A87}" type="datetime1">
              <a:rPr lang="en-US" smtClean="0"/>
              <a:t>4/15/2025</a:t>
            </a:fld>
            <a:endParaRPr lang="en-US" dirty="0"/>
          </a:p>
        </p:txBody>
      </p:sp>
      <p:sp>
        <p:nvSpPr>
          <p:cNvPr id="3" name="Footer Placeholder 2">
            <a:extLst>
              <a:ext uri="{FF2B5EF4-FFF2-40B4-BE49-F238E27FC236}">
                <a16:creationId xmlns:a16="http://schemas.microsoft.com/office/drawing/2014/main" id="{421D6315-3FC6-B82C-3B52-3C48BB7EB75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C9BA60F-675A-20B3-2B6F-0A43122B5885}"/>
              </a:ext>
            </a:extLst>
          </p:cNvPr>
          <p:cNvSpPr>
            <a:spLocks noGrp="1"/>
          </p:cNvSpPr>
          <p:nvPr>
            <p:ph type="sldNum" sz="quarter" idx="12"/>
          </p:nvPr>
        </p:nvSpPr>
        <p:spPr/>
        <p:txBody>
          <a:bodyPr/>
          <a:lstStyle/>
          <a:p>
            <a:fld id="{F633090A-E985-4837-A97A-059404DB2C46}" type="slidenum">
              <a:rPr lang="en-US" smtClean="0"/>
              <a:t>‹#›</a:t>
            </a:fld>
            <a:endParaRPr lang="en-US" dirty="0"/>
          </a:p>
        </p:txBody>
      </p:sp>
      <p:sp>
        <p:nvSpPr>
          <p:cNvPr id="6" name="Text Placeholder 5">
            <a:extLst>
              <a:ext uri="{FF2B5EF4-FFF2-40B4-BE49-F238E27FC236}">
                <a16:creationId xmlns:a16="http://schemas.microsoft.com/office/drawing/2014/main" id="{1BC69148-CBA1-4D1A-A59E-437734798555}"/>
              </a:ext>
            </a:extLst>
          </p:cNvPr>
          <p:cNvSpPr>
            <a:spLocks noGrp="1"/>
          </p:cNvSpPr>
          <p:nvPr>
            <p:ph type="body" sz="quarter" idx="13"/>
          </p:nvPr>
        </p:nvSpPr>
        <p:spPr>
          <a:xfrm>
            <a:off x="7848600" y="6721475"/>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2856287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0B12A-901C-2892-A93F-2E4D4EFD7A7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B3DE06C-35E9-7ADD-BAAD-09CE8DE82A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49C03EB-43A3-E600-0BF2-701BF6FDAC1D}"/>
              </a:ext>
            </a:extLst>
          </p:cNvPr>
          <p:cNvSpPr>
            <a:spLocks noGrp="1"/>
          </p:cNvSpPr>
          <p:nvPr>
            <p:ph type="dt" sz="half" idx="10"/>
          </p:nvPr>
        </p:nvSpPr>
        <p:spPr/>
        <p:txBody>
          <a:bodyPr/>
          <a:lstStyle/>
          <a:p>
            <a:fld id="{05ACEAAB-7FA1-4B71-A294-71F9F29993A8}" type="datetime1">
              <a:rPr lang="en-US" smtClean="0"/>
              <a:t>4/15/2025</a:t>
            </a:fld>
            <a:endParaRPr lang="en-US" dirty="0"/>
          </a:p>
        </p:txBody>
      </p:sp>
      <p:sp>
        <p:nvSpPr>
          <p:cNvPr id="5" name="Footer Placeholder 4">
            <a:extLst>
              <a:ext uri="{FF2B5EF4-FFF2-40B4-BE49-F238E27FC236}">
                <a16:creationId xmlns:a16="http://schemas.microsoft.com/office/drawing/2014/main" id="{05ED00BC-0290-17B2-774D-42CE2DE6AE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953932-7BE6-2B6D-55B4-9F9BA2629E72}"/>
              </a:ext>
            </a:extLst>
          </p:cNvPr>
          <p:cNvSpPr>
            <a:spLocks noGrp="1"/>
          </p:cNvSpPr>
          <p:nvPr>
            <p:ph type="sldNum" sz="quarter" idx="12"/>
          </p:nvPr>
        </p:nvSpPr>
        <p:spPr/>
        <p:txBody>
          <a:bodyPr/>
          <a:lstStyle/>
          <a:p>
            <a:fld id="{F633090A-E985-4837-A97A-059404DB2C46}" type="slidenum">
              <a:rPr lang="en-US" smtClean="0"/>
              <a:t>‹#›</a:t>
            </a:fld>
            <a:endParaRPr lang="en-US" dirty="0"/>
          </a:p>
        </p:txBody>
      </p:sp>
      <p:sp>
        <p:nvSpPr>
          <p:cNvPr id="7" name="Rectangle 6">
            <a:extLst>
              <a:ext uri="{FF2B5EF4-FFF2-40B4-BE49-F238E27FC236}">
                <a16:creationId xmlns:a16="http://schemas.microsoft.com/office/drawing/2014/main" id="{46CB751B-81A2-1B10-A22A-04D62594BFE9}"/>
              </a:ext>
            </a:extLst>
          </p:cNvPr>
          <p:cNvSpPr/>
          <p:nvPr userDrawn="1"/>
        </p:nvSpPr>
        <p:spPr>
          <a:xfrm>
            <a:off x="0" y="6590348"/>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Competent People. Smarter Work Systems. Exceptional Customer Interactions.</a:t>
            </a:r>
          </a:p>
        </p:txBody>
      </p:sp>
    </p:spTree>
    <p:extLst>
      <p:ext uri="{BB962C8B-B14F-4D97-AF65-F5344CB8AC3E}">
        <p14:creationId xmlns:p14="http://schemas.microsoft.com/office/powerpoint/2010/main" val="1977174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C1E4-0A85-251F-06DA-1B175450D2C8}"/>
              </a:ext>
            </a:extLst>
          </p:cNvPr>
          <p:cNvSpPr>
            <a:spLocks noGrp="1"/>
          </p:cNvSpPr>
          <p:nvPr>
            <p:ph type="title"/>
          </p:nvPr>
        </p:nvSpPr>
        <p:spPr>
          <a:xfrm>
            <a:off x="623888" y="1709738"/>
            <a:ext cx="7886700" cy="2852737"/>
          </a:xfrm>
        </p:spPr>
        <p:txBody>
          <a:bodyPr anchor="b"/>
          <a:lstStyle>
            <a:lvl1pPr>
              <a:defRPr sz="45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D3B9C2B3-6ADB-DAB6-0AFC-C0E9A4569AB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886" indent="0">
              <a:buNone/>
              <a:defRPr sz="1500">
                <a:solidFill>
                  <a:schemeClr val="tx1">
                    <a:tint val="75000"/>
                  </a:schemeClr>
                </a:solidFill>
              </a:defRPr>
            </a:lvl2pPr>
            <a:lvl3pPr marL="685772" indent="0">
              <a:buNone/>
              <a:defRPr sz="1350">
                <a:solidFill>
                  <a:schemeClr val="tx1">
                    <a:tint val="75000"/>
                  </a:schemeClr>
                </a:solidFill>
              </a:defRPr>
            </a:lvl3pPr>
            <a:lvl4pPr marL="1028657" indent="0">
              <a:buNone/>
              <a:defRPr sz="1200">
                <a:solidFill>
                  <a:schemeClr val="tx1">
                    <a:tint val="75000"/>
                  </a:schemeClr>
                </a:solidFill>
              </a:defRPr>
            </a:lvl4pPr>
            <a:lvl5pPr marL="1371543" indent="0">
              <a:buNone/>
              <a:defRPr sz="1200">
                <a:solidFill>
                  <a:schemeClr val="tx1">
                    <a:tint val="75000"/>
                  </a:schemeClr>
                </a:solidFill>
              </a:defRPr>
            </a:lvl5pPr>
            <a:lvl6pPr marL="1714428" indent="0">
              <a:buNone/>
              <a:defRPr sz="1200">
                <a:solidFill>
                  <a:schemeClr val="tx1">
                    <a:tint val="75000"/>
                  </a:schemeClr>
                </a:solidFill>
              </a:defRPr>
            </a:lvl6pPr>
            <a:lvl7pPr marL="2057314" indent="0">
              <a:buNone/>
              <a:defRPr sz="1200">
                <a:solidFill>
                  <a:schemeClr val="tx1">
                    <a:tint val="75000"/>
                  </a:schemeClr>
                </a:solidFill>
              </a:defRPr>
            </a:lvl7pPr>
            <a:lvl8pPr marL="2400199" indent="0">
              <a:buNone/>
              <a:defRPr sz="1200">
                <a:solidFill>
                  <a:schemeClr val="tx1">
                    <a:tint val="75000"/>
                  </a:schemeClr>
                </a:solidFill>
              </a:defRPr>
            </a:lvl8pPr>
            <a:lvl9pPr marL="2743085"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026D38-BA60-461A-9FBA-84FA8D136A0C}"/>
              </a:ext>
            </a:extLst>
          </p:cNvPr>
          <p:cNvSpPr>
            <a:spLocks noGrp="1"/>
          </p:cNvSpPr>
          <p:nvPr>
            <p:ph type="dt" sz="half" idx="10"/>
          </p:nvPr>
        </p:nvSpPr>
        <p:spPr/>
        <p:txBody>
          <a:bodyPr/>
          <a:lstStyle/>
          <a:p>
            <a:fld id="{7B95E410-29D6-41F3-9438-0DC883A1DA34}" type="datetime1">
              <a:rPr lang="en-US" smtClean="0"/>
              <a:t>4/15/2025</a:t>
            </a:fld>
            <a:endParaRPr lang="en-US" dirty="0"/>
          </a:p>
        </p:txBody>
      </p:sp>
      <p:sp>
        <p:nvSpPr>
          <p:cNvPr id="5" name="Footer Placeholder 4">
            <a:extLst>
              <a:ext uri="{FF2B5EF4-FFF2-40B4-BE49-F238E27FC236}">
                <a16:creationId xmlns:a16="http://schemas.microsoft.com/office/drawing/2014/main" id="{5265B0B0-A4D4-F1EA-53B3-654C514D25F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297797C-283E-D5AC-FCEE-A85DECCC613C}"/>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601151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EFC91-7F4B-97D4-6386-E9C78DD90BC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24CA9DA-FBDD-4A7F-0324-567F307B0BE3}"/>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125FBEE-C1B9-8970-9527-53E56544191F}"/>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53BDE79-987C-BB10-65B5-A215C8939D41}"/>
              </a:ext>
            </a:extLst>
          </p:cNvPr>
          <p:cNvSpPr>
            <a:spLocks noGrp="1"/>
          </p:cNvSpPr>
          <p:nvPr>
            <p:ph type="dt" sz="half" idx="10"/>
          </p:nvPr>
        </p:nvSpPr>
        <p:spPr/>
        <p:txBody>
          <a:bodyPr/>
          <a:lstStyle/>
          <a:p>
            <a:fld id="{EACECF8C-0816-48F0-AAA7-1D110DCFD295}" type="datetime1">
              <a:rPr lang="en-US" smtClean="0"/>
              <a:t>4/15/2025</a:t>
            </a:fld>
            <a:endParaRPr lang="en-US" dirty="0"/>
          </a:p>
        </p:txBody>
      </p:sp>
      <p:sp>
        <p:nvSpPr>
          <p:cNvPr id="6" name="Footer Placeholder 5">
            <a:extLst>
              <a:ext uri="{FF2B5EF4-FFF2-40B4-BE49-F238E27FC236}">
                <a16:creationId xmlns:a16="http://schemas.microsoft.com/office/drawing/2014/main" id="{6E12360F-7C31-C1B7-41AA-D20577C71FF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B09AD67-0F17-142F-5DD6-D3D87DE3A7D3}"/>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844579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28F4D-38F9-48D6-7A32-D93A9E579379}"/>
              </a:ext>
            </a:extLst>
          </p:cNvPr>
          <p:cNvSpPr>
            <a:spLocks noGrp="1"/>
          </p:cNvSpPr>
          <p:nvPr>
            <p:ph type="title"/>
          </p:nvPr>
        </p:nvSpPr>
        <p:spPr>
          <a:xfrm>
            <a:off x="629841" y="365126"/>
            <a:ext cx="78867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222D81E-0F85-E305-FC65-3ACB88514582}"/>
              </a:ext>
            </a:extLst>
          </p:cNvPr>
          <p:cNvSpPr>
            <a:spLocks noGrp="1"/>
          </p:cNvSpPr>
          <p:nvPr>
            <p:ph type="body" idx="1"/>
          </p:nvPr>
        </p:nvSpPr>
        <p:spPr>
          <a:xfrm>
            <a:off x="629842" y="1681164"/>
            <a:ext cx="3868341"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D228691-7062-5603-3B52-59EDC9EFECAA}"/>
              </a:ext>
            </a:extLst>
          </p:cNvPr>
          <p:cNvSpPr>
            <a:spLocks noGrp="1"/>
          </p:cNvSpPr>
          <p:nvPr>
            <p:ph sz="half" idx="2"/>
          </p:nvPr>
        </p:nvSpPr>
        <p:spPr>
          <a:xfrm>
            <a:off x="629842" y="2505076"/>
            <a:ext cx="386834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CC8348A-8B7D-0DA0-7890-15E9BD589E2A}"/>
              </a:ext>
            </a:extLst>
          </p:cNvPr>
          <p:cNvSpPr>
            <a:spLocks noGrp="1"/>
          </p:cNvSpPr>
          <p:nvPr>
            <p:ph type="body" sz="quarter" idx="3"/>
          </p:nvPr>
        </p:nvSpPr>
        <p:spPr>
          <a:xfrm>
            <a:off x="4629150" y="1681164"/>
            <a:ext cx="3887391"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38EE2A0-EB6C-59E3-6937-FD8C453F7FDD}"/>
              </a:ext>
            </a:extLst>
          </p:cNvPr>
          <p:cNvSpPr>
            <a:spLocks noGrp="1"/>
          </p:cNvSpPr>
          <p:nvPr>
            <p:ph sz="quarter" idx="4"/>
          </p:nvPr>
        </p:nvSpPr>
        <p:spPr>
          <a:xfrm>
            <a:off x="4629150" y="2505076"/>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060D67F-F00D-1EFD-AA0F-083FF9217E60}"/>
              </a:ext>
            </a:extLst>
          </p:cNvPr>
          <p:cNvSpPr>
            <a:spLocks noGrp="1"/>
          </p:cNvSpPr>
          <p:nvPr>
            <p:ph type="dt" sz="half" idx="10"/>
          </p:nvPr>
        </p:nvSpPr>
        <p:spPr/>
        <p:txBody>
          <a:bodyPr/>
          <a:lstStyle/>
          <a:p>
            <a:fld id="{8EC6B9C4-30FC-4013-9F7E-8704446F5AC8}" type="datetime1">
              <a:rPr lang="en-US" smtClean="0"/>
              <a:t>4/15/2025</a:t>
            </a:fld>
            <a:endParaRPr lang="en-US" dirty="0"/>
          </a:p>
        </p:txBody>
      </p:sp>
      <p:sp>
        <p:nvSpPr>
          <p:cNvPr id="8" name="Footer Placeholder 7">
            <a:extLst>
              <a:ext uri="{FF2B5EF4-FFF2-40B4-BE49-F238E27FC236}">
                <a16:creationId xmlns:a16="http://schemas.microsoft.com/office/drawing/2014/main" id="{6A5FBCD6-7A10-7155-294A-664C9761A0C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073C319-53F9-6482-686B-AA37651D5A54}"/>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31884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18E74-A7B4-63C6-910F-0EB7C167D89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7EE7FF2-8167-C0E0-2E3C-BCF2153023E4}"/>
              </a:ext>
            </a:extLst>
          </p:cNvPr>
          <p:cNvSpPr>
            <a:spLocks noGrp="1"/>
          </p:cNvSpPr>
          <p:nvPr>
            <p:ph type="dt" sz="half" idx="10"/>
          </p:nvPr>
        </p:nvSpPr>
        <p:spPr/>
        <p:txBody>
          <a:bodyPr/>
          <a:lstStyle/>
          <a:p>
            <a:fld id="{0625AE3E-06C0-427F-BD70-63D9A6962959}" type="datetime1">
              <a:rPr lang="en-US" smtClean="0"/>
              <a:t>4/15/2025</a:t>
            </a:fld>
            <a:endParaRPr lang="en-US" dirty="0"/>
          </a:p>
        </p:txBody>
      </p:sp>
      <p:sp>
        <p:nvSpPr>
          <p:cNvPr id="4" name="Footer Placeholder 3">
            <a:extLst>
              <a:ext uri="{FF2B5EF4-FFF2-40B4-BE49-F238E27FC236}">
                <a16:creationId xmlns:a16="http://schemas.microsoft.com/office/drawing/2014/main" id="{14487C8F-2D72-74F0-2A49-B5446A17BA6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018303B-1F2C-EE01-CA8A-CE8AD3499B2D}"/>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570064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04E3D2-3FC9-45CA-5405-3756935E6253}"/>
              </a:ext>
            </a:extLst>
          </p:cNvPr>
          <p:cNvSpPr>
            <a:spLocks noGrp="1"/>
          </p:cNvSpPr>
          <p:nvPr>
            <p:ph type="dt" sz="half" idx="10"/>
          </p:nvPr>
        </p:nvSpPr>
        <p:spPr/>
        <p:txBody>
          <a:bodyPr/>
          <a:lstStyle/>
          <a:p>
            <a:fld id="{72328FC6-51CC-445F-A6CA-531825F0136F}" type="datetime1">
              <a:rPr lang="en-US" smtClean="0"/>
              <a:t>4/15/2025</a:t>
            </a:fld>
            <a:endParaRPr lang="en-US" dirty="0"/>
          </a:p>
        </p:txBody>
      </p:sp>
      <p:sp>
        <p:nvSpPr>
          <p:cNvPr id="3" name="Footer Placeholder 2">
            <a:extLst>
              <a:ext uri="{FF2B5EF4-FFF2-40B4-BE49-F238E27FC236}">
                <a16:creationId xmlns:a16="http://schemas.microsoft.com/office/drawing/2014/main" id="{421D6315-3FC6-B82C-3B52-3C48BB7EB75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C9BA60F-675A-20B3-2B6F-0A43122B5885}"/>
              </a:ext>
            </a:extLst>
          </p:cNvPr>
          <p:cNvSpPr>
            <a:spLocks noGrp="1"/>
          </p:cNvSpPr>
          <p:nvPr>
            <p:ph type="sldNum" sz="quarter" idx="12"/>
          </p:nvPr>
        </p:nvSpPr>
        <p:spPr/>
        <p:txBody>
          <a:bodyPr/>
          <a:lstStyle/>
          <a:p>
            <a:fld id="{F633090A-E985-4837-A97A-059404DB2C46}" type="slidenum">
              <a:rPr lang="en-US" smtClean="0"/>
              <a:t>‹#›</a:t>
            </a:fld>
            <a:endParaRPr lang="en-US" dirty="0"/>
          </a:p>
        </p:txBody>
      </p:sp>
    </p:spTree>
    <p:extLst>
      <p:ext uri="{BB962C8B-B14F-4D97-AF65-F5344CB8AC3E}">
        <p14:creationId xmlns:p14="http://schemas.microsoft.com/office/powerpoint/2010/main" val="2387229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52E61-A3EF-9E42-0B1F-FEEB39FC8A47}"/>
              </a:ext>
            </a:extLst>
          </p:cNvPr>
          <p:cNvSpPr>
            <a:spLocks noGrp="1"/>
          </p:cNvSpPr>
          <p:nvPr>
            <p:ph type="title"/>
          </p:nvPr>
        </p:nvSpPr>
        <p:spPr>
          <a:xfrm>
            <a:off x="629842" y="457200"/>
            <a:ext cx="2949177" cy="1600200"/>
          </a:xfrm>
        </p:spPr>
        <p:txBody>
          <a:bodyPr anchor="b"/>
          <a:lstStyle>
            <a:lvl1pPr>
              <a:defRPr sz="24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226DAE6-A658-B199-5AF3-0752845629D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9BAA3195-9281-E99A-EBB0-798D3CCE348E}"/>
              </a:ext>
            </a:extLst>
          </p:cNvPr>
          <p:cNvSpPr>
            <a:spLocks noGrp="1"/>
          </p:cNvSpPr>
          <p:nvPr>
            <p:ph type="body" sz="half" idx="2"/>
          </p:nvPr>
        </p:nvSpPr>
        <p:spPr>
          <a:xfrm>
            <a:off x="629842" y="2057400"/>
            <a:ext cx="2949177"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8148ABA-53B3-DCBD-4767-D8ADAC88C849}"/>
              </a:ext>
            </a:extLst>
          </p:cNvPr>
          <p:cNvSpPr>
            <a:spLocks noGrp="1"/>
          </p:cNvSpPr>
          <p:nvPr>
            <p:ph type="dt" sz="half" idx="10"/>
          </p:nvPr>
        </p:nvSpPr>
        <p:spPr/>
        <p:txBody>
          <a:bodyPr/>
          <a:lstStyle/>
          <a:p>
            <a:fld id="{4C5B3D67-9A46-48D4-A9F0-D092752CB0F9}" type="datetime1">
              <a:rPr lang="en-US" smtClean="0"/>
              <a:t>4/15/2025</a:t>
            </a:fld>
            <a:endParaRPr lang="en-US" dirty="0"/>
          </a:p>
        </p:txBody>
      </p:sp>
      <p:sp>
        <p:nvSpPr>
          <p:cNvPr id="6" name="Footer Placeholder 5">
            <a:extLst>
              <a:ext uri="{FF2B5EF4-FFF2-40B4-BE49-F238E27FC236}">
                <a16:creationId xmlns:a16="http://schemas.microsoft.com/office/drawing/2014/main" id="{0F5DA508-8A5D-A6B9-3D5A-C4E7D909628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E7382A1-DB76-57DB-1065-889E085177B1}"/>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053057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AB7A7-7422-58BE-BBA5-188FAC2D54B5}"/>
              </a:ext>
            </a:extLst>
          </p:cNvPr>
          <p:cNvSpPr>
            <a:spLocks noGrp="1"/>
          </p:cNvSpPr>
          <p:nvPr>
            <p:ph type="title"/>
          </p:nvPr>
        </p:nvSpPr>
        <p:spPr>
          <a:xfrm>
            <a:off x="629842" y="457200"/>
            <a:ext cx="2949177" cy="1600200"/>
          </a:xfrm>
        </p:spPr>
        <p:txBody>
          <a:bodyPr anchor="b"/>
          <a:lstStyle>
            <a:lvl1pPr>
              <a:defRPr sz="24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7B95EEB-20B8-D72B-50B2-C9D4F44E2A2E}"/>
              </a:ext>
            </a:extLst>
          </p:cNvPr>
          <p:cNvSpPr>
            <a:spLocks noGrp="1"/>
          </p:cNvSpPr>
          <p:nvPr>
            <p:ph type="pic" idx="1"/>
          </p:nvPr>
        </p:nvSpPr>
        <p:spPr>
          <a:xfrm>
            <a:off x="3887391" y="987426"/>
            <a:ext cx="4629150" cy="4873625"/>
          </a:xfrm>
        </p:spPr>
        <p:txBody>
          <a:bodyPr/>
          <a:lstStyle>
            <a:lvl1pPr marL="0" indent="0">
              <a:buNone/>
              <a:defRPr sz="2400"/>
            </a:lvl1pPr>
            <a:lvl2pPr marL="342886" indent="0">
              <a:buNone/>
              <a:defRPr sz="2100"/>
            </a:lvl2pPr>
            <a:lvl3pPr marL="685772" indent="0">
              <a:buNone/>
              <a:defRPr sz="1800"/>
            </a:lvl3pPr>
            <a:lvl4pPr marL="1028657" indent="0">
              <a:buNone/>
              <a:defRPr sz="1500"/>
            </a:lvl4pPr>
            <a:lvl5pPr marL="1371543" indent="0">
              <a:buNone/>
              <a:defRPr sz="1500"/>
            </a:lvl5pPr>
            <a:lvl6pPr marL="1714428" indent="0">
              <a:buNone/>
              <a:defRPr sz="1500"/>
            </a:lvl6pPr>
            <a:lvl7pPr marL="2057314" indent="0">
              <a:buNone/>
              <a:defRPr sz="1500"/>
            </a:lvl7pPr>
            <a:lvl8pPr marL="2400199" indent="0">
              <a:buNone/>
              <a:defRPr sz="1500"/>
            </a:lvl8pPr>
            <a:lvl9pPr marL="2743085" indent="0">
              <a:buNone/>
              <a:defRPr sz="1500"/>
            </a:lvl9pPr>
          </a:lstStyle>
          <a:p>
            <a:endParaRPr lang="en-IN" dirty="0"/>
          </a:p>
        </p:txBody>
      </p:sp>
      <p:sp>
        <p:nvSpPr>
          <p:cNvPr id="4" name="Text Placeholder 3">
            <a:extLst>
              <a:ext uri="{FF2B5EF4-FFF2-40B4-BE49-F238E27FC236}">
                <a16:creationId xmlns:a16="http://schemas.microsoft.com/office/drawing/2014/main" id="{55A12144-859E-A31E-3325-FC6AABD73FD3}"/>
              </a:ext>
            </a:extLst>
          </p:cNvPr>
          <p:cNvSpPr>
            <a:spLocks noGrp="1"/>
          </p:cNvSpPr>
          <p:nvPr>
            <p:ph type="body" sz="half" idx="2"/>
          </p:nvPr>
        </p:nvSpPr>
        <p:spPr>
          <a:xfrm>
            <a:off x="629842" y="2057400"/>
            <a:ext cx="2949177"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21FB938-8E4B-F29A-5825-82330C84F9AF}"/>
              </a:ext>
            </a:extLst>
          </p:cNvPr>
          <p:cNvSpPr>
            <a:spLocks noGrp="1"/>
          </p:cNvSpPr>
          <p:nvPr>
            <p:ph type="dt" sz="half" idx="10"/>
          </p:nvPr>
        </p:nvSpPr>
        <p:spPr/>
        <p:txBody>
          <a:bodyPr/>
          <a:lstStyle/>
          <a:p>
            <a:fld id="{AE346B01-8339-4E72-9829-90513EB81859}" type="datetime1">
              <a:rPr lang="en-US" smtClean="0"/>
              <a:t>4/15/2025</a:t>
            </a:fld>
            <a:endParaRPr lang="en-US" dirty="0"/>
          </a:p>
        </p:txBody>
      </p:sp>
      <p:sp>
        <p:nvSpPr>
          <p:cNvPr id="6" name="Footer Placeholder 5">
            <a:extLst>
              <a:ext uri="{FF2B5EF4-FFF2-40B4-BE49-F238E27FC236}">
                <a16:creationId xmlns:a16="http://schemas.microsoft.com/office/drawing/2014/main" id="{A1B957EF-F853-C20E-5333-FF125287ECC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A723E03-EF2D-7F36-0BCD-8F1C0801F2FE}"/>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325740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hyperlink" Target="about:blank"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F8EBBF6-E734-C19D-48AE-D7437B22DB88}"/>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27588" b="28007"/>
          <a:stretch/>
        </p:blipFill>
        <p:spPr bwMode="auto">
          <a:xfrm>
            <a:off x="6910783" y="58232"/>
            <a:ext cx="1673513" cy="622805"/>
          </a:xfrm>
          <a:prstGeom prst="rect">
            <a:avLst/>
          </a:prstGeom>
          <a:noFill/>
          <a:ln>
            <a:noFill/>
          </a:ln>
          <a:extLst>
            <a:ext uri="{53640926-AAD7-44D8-BBD7-CCE9431645EC}">
              <a14:shadowObscured xmlns:a14="http://schemas.microsoft.com/office/drawing/2010/main"/>
            </a:ext>
          </a:extLst>
        </p:spPr>
      </p:pic>
      <p:sp>
        <p:nvSpPr>
          <p:cNvPr id="2" name="Title Placeholder 1">
            <a:extLst>
              <a:ext uri="{FF2B5EF4-FFF2-40B4-BE49-F238E27FC236}">
                <a16:creationId xmlns:a16="http://schemas.microsoft.com/office/drawing/2014/main" id="{60AD7F2B-3871-6F65-BEE1-3FB72F8CF05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9C6998B-C3FA-CDCD-5C13-9EB605FA2F2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5C5691C-22D7-D18F-C35C-A0983DB8B2C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B87974-5E99-475B-8FF8-7EC98EF68FA9}" type="datetime1">
              <a:rPr lang="en-US" smtClean="0"/>
              <a:t>4/15/2025</a:t>
            </a:fld>
            <a:endParaRPr lang="en-US" dirty="0"/>
          </a:p>
        </p:txBody>
      </p:sp>
      <p:sp>
        <p:nvSpPr>
          <p:cNvPr id="5" name="Footer Placeholder 4">
            <a:extLst>
              <a:ext uri="{FF2B5EF4-FFF2-40B4-BE49-F238E27FC236}">
                <a16:creationId xmlns:a16="http://schemas.microsoft.com/office/drawing/2014/main" id="{7C9605BF-829A-67B6-F27A-A9FEAAEC7F9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CB54527-AC69-5C02-EE70-DE73742E7C37}"/>
              </a:ext>
            </a:extLst>
          </p:cNvPr>
          <p:cNvSpPr>
            <a:spLocks noGrp="1"/>
          </p:cNvSpPr>
          <p:nvPr>
            <p:ph type="sldNum" sz="quarter" idx="4"/>
          </p:nvPr>
        </p:nvSpPr>
        <p:spPr>
          <a:xfrm>
            <a:off x="8805496" y="6201094"/>
            <a:ext cx="338504" cy="365125"/>
          </a:xfrm>
          <a:prstGeom prst="rect">
            <a:avLst/>
          </a:prstGeom>
        </p:spPr>
        <p:txBody>
          <a:bodyPr vert="horz" lIns="91440" tIns="45720" rIns="91440" bIns="45720" rtlCol="0" anchor="ctr"/>
          <a:lstStyle>
            <a:lvl1pPr algn="ctr">
              <a:defRPr sz="900">
                <a:solidFill>
                  <a:schemeClr val="tx1">
                    <a:tint val="75000"/>
                  </a:schemeClr>
                </a:solidFill>
              </a:defRPr>
            </a:lvl1pPr>
          </a:lstStyle>
          <a:p>
            <a:fld id="{48F63A3B-78C7-47BE-AE5E-E10140E04643}" type="slidenum">
              <a:rPr lang="en-US" smtClean="0"/>
              <a:pPr/>
              <a:t>‹#›</a:t>
            </a:fld>
            <a:endParaRPr lang="en-US" dirty="0"/>
          </a:p>
        </p:txBody>
      </p:sp>
      <p:cxnSp>
        <p:nvCxnSpPr>
          <p:cNvPr id="7" name="Straight Connector 6">
            <a:extLst>
              <a:ext uri="{FF2B5EF4-FFF2-40B4-BE49-F238E27FC236}">
                <a16:creationId xmlns:a16="http://schemas.microsoft.com/office/drawing/2014/main" id="{65C0A7CB-1C7B-1860-E93C-3D6ECC6327D5}"/>
              </a:ext>
            </a:extLst>
          </p:cNvPr>
          <p:cNvCxnSpPr>
            <a:cxnSpLocks/>
          </p:cNvCxnSpPr>
          <p:nvPr userDrawn="1"/>
        </p:nvCxnSpPr>
        <p:spPr>
          <a:xfrm>
            <a:off x="636487" y="698107"/>
            <a:ext cx="7886700" cy="0"/>
          </a:xfrm>
          <a:prstGeom prst="line">
            <a:avLst/>
          </a:prstGeom>
        </p:spPr>
        <p:style>
          <a:lnRef idx="3">
            <a:schemeClr val="accent1"/>
          </a:lnRef>
          <a:fillRef idx="0">
            <a:schemeClr val="accent1"/>
          </a:fillRef>
          <a:effectRef idx="2">
            <a:schemeClr val="accent1"/>
          </a:effectRef>
          <a:fontRef idx="minor">
            <a:schemeClr val="tx1"/>
          </a:fontRef>
        </p:style>
      </p:cxnSp>
      <p:sp>
        <p:nvSpPr>
          <p:cNvPr id="9" name="Text Placeholder 2">
            <a:extLst>
              <a:ext uri="{FF2B5EF4-FFF2-40B4-BE49-F238E27FC236}">
                <a16:creationId xmlns:a16="http://schemas.microsoft.com/office/drawing/2014/main" id="{B35615C3-E9AC-AFF6-D2A8-43F0F90C7521}"/>
              </a:ext>
            </a:extLst>
          </p:cNvPr>
          <p:cNvSpPr txBox="1">
            <a:spLocks/>
          </p:cNvSpPr>
          <p:nvPr userDrawn="1"/>
        </p:nvSpPr>
        <p:spPr>
          <a:xfrm>
            <a:off x="628650" y="58232"/>
            <a:ext cx="3417341" cy="639875"/>
          </a:xfrm>
          <a:prstGeom prst="rect">
            <a:avLst/>
          </a:prstGeom>
        </p:spPr>
        <p:txBody>
          <a:bodyPr vert="horz" lIns="63305" tIns="31652" rIns="63305" bIns="31652"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662" b="1" dirty="0"/>
              <a:t>PMG Engineering Private Limited</a:t>
            </a:r>
          </a:p>
          <a:p>
            <a:pPr marL="0" indent="0">
              <a:lnSpc>
                <a:spcPct val="100000"/>
              </a:lnSpc>
              <a:spcBef>
                <a:spcPts val="0"/>
              </a:spcBef>
              <a:buNone/>
            </a:pPr>
            <a:r>
              <a:rPr lang="en-US" sz="1108" b="0" i="0" kern="1200" dirty="0">
                <a:solidFill>
                  <a:schemeClr val="tx1"/>
                </a:solidFill>
                <a:effectLst/>
                <a:latin typeface="+mn-lt"/>
                <a:ea typeface="+mn-ea"/>
                <a:cs typeface="+mn-cs"/>
              </a:rPr>
              <a:t>The End-to-End Engineering Company in Food Industry</a:t>
            </a:r>
          </a:p>
          <a:p>
            <a:pPr marL="0" indent="0">
              <a:lnSpc>
                <a:spcPct val="100000"/>
              </a:lnSpc>
              <a:spcBef>
                <a:spcPts val="0"/>
              </a:spcBef>
              <a:buNone/>
            </a:pPr>
            <a:r>
              <a:rPr lang="en-US" sz="1108" b="0" i="0" u="none" kern="1200" dirty="0">
                <a:solidFill>
                  <a:schemeClr val="tx1"/>
                </a:solidFill>
                <a:effectLst/>
                <a:latin typeface="+mn-lt"/>
                <a:ea typeface="+mn-ea"/>
                <a:cs typeface="+mn-cs"/>
                <a:hlinkClick r:id="rId16"/>
              </a:rPr>
              <a:t>info@pmg.engineering</a:t>
            </a:r>
            <a:r>
              <a:rPr lang="en-US" sz="1108" b="0" i="0" u="none" kern="1200" dirty="0">
                <a:solidFill>
                  <a:schemeClr val="tx1"/>
                </a:solidFill>
                <a:effectLst/>
                <a:latin typeface="+mn-lt"/>
                <a:ea typeface="+mn-ea"/>
                <a:cs typeface="+mn-cs"/>
              </a:rPr>
              <a:t> | </a:t>
            </a:r>
            <a:r>
              <a:rPr lang="en-US" sz="1108" b="0" i="0" u="none" kern="1200" dirty="0">
                <a:solidFill>
                  <a:schemeClr val="tx1"/>
                </a:solidFill>
                <a:effectLst/>
                <a:latin typeface="+mn-lt"/>
                <a:ea typeface="+mn-ea"/>
                <a:cs typeface="+mn-cs"/>
                <a:hlinkClick r:id="rId16"/>
              </a:rPr>
              <a:t>www.pmg.engineering</a:t>
            </a:r>
            <a:endParaRPr lang="en-US" sz="1108" b="0" i="0" u="none" kern="1200" dirty="0">
              <a:solidFill>
                <a:schemeClr val="tx1"/>
              </a:solidFill>
              <a:effectLst/>
              <a:latin typeface="+mn-lt"/>
              <a:ea typeface="+mn-ea"/>
              <a:cs typeface="+mn-cs"/>
            </a:endParaRPr>
          </a:p>
        </p:txBody>
      </p:sp>
      <p:sp>
        <p:nvSpPr>
          <p:cNvPr id="10" name="Rectangle 9">
            <a:extLst>
              <a:ext uri="{FF2B5EF4-FFF2-40B4-BE49-F238E27FC236}">
                <a16:creationId xmlns:a16="http://schemas.microsoft.com/office/drawing/2014/main" id="{5962E930-9FFF-51F6-C0B1-D9D84D41B557}"/>
              </a:ext>
            </a:extLst>
          </p:cNvPr>
          <p:cNvSpPr/>
          <p:nvPr userDrawn="1"/>
        </p:nvSpPr>
        <p:spPr>
          <a:xfrm>
            <a:off x="0" y="6566219"/>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Build World Class Food Factories.</a:t>
            </a:r>
          </a:p>
        </p:txBody>
      </p:sp>
    </p:spTree>
    <p:extLst>
      <p:ext uri="{BB962C8B-B14F-4D97-AF65-F5344CB8AC3E}">
        <p14:creationId xmlns:p14="http://schemas.microsoft.com/office/powerpoint/2010/main" val="782296037"/>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Lst>
  <p:hf hdr="0" ftr="0" dt="0"/>
  <p:txStyles>
    <p:titleStyle>
      <a:lvl1pPr algn="l" defTabSz="685772"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3" indent="-171443" algn="l" defTabSz="685772"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8" indent="-171443" algn="l" defTabSz="685772"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14" indent="-171443" algn="l" defTabSz="685772"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00"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985"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871"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57"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43"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28"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72" rtl="0" eaLnBrk="1" latinLnBrk="0" hangingPunct="1">
        <a:defRPr sz="1350" kern="1200">
          <a:solidFill>
            <a:schemeClr val="tx1"/>
          </a:solidFill>
          <a:latin typeface="+mn-lt"/>
          <a:ea typeface="+mn-ea"/>
          <a:cs typeface="+mn-cs"/>
        </a:defRPr>
      </a:lvl1pPr>
      <a:lvl2pPr marL="342886" algn="l" defTabSz="685772" rtl="0" eaLnBrk="1" latinLnBrk="0" hangingPunct="1">
        <a:defRPr sz="1350" kern="1200">
          <a:solidFill>
            <a:schemeClr val="tx1"/>
          </a:solidFill>
          <a:latin typeface="+mn-lt"/>
          <a:ea typeface="+mn-ea"/>
          <a:cs typeface="+mn-cs"/>
        </a:defRPr>
      </a:lvl2pPr>
      <a:lvl3pPr marL="685772" algn="l" defTabSz="685772" rtl="0" eaLnBrk="1" latinLnBrk="0" hangingPunct="1">
        <a:defRPr sz="1350" kern="1200">
          <a:solidFill>
            <a:schemeClr val="tx1"/>
          </a:solidFill>
          <a:latin typeface="+mn-lt"/>
          <a:ea typeface="+mn-ea"/>
          <a:cs typeface="+mn-cs"/>
        </a:defRPr>
      </a:lvl3pPr>
      <a:lvl4pPr marL="1028657" algn="l" defTabSz="685772" rtl="0" eaLnBrk="1" latinLnBrk="0" hangingPunct="1">
        <a:defRPr sz="1350" kern="1200">
          <a:solidFill>
            <a:schemeClr val="tx1"/>
          </a:solidFill>
          <a:latin typeface="+mn-lt"/>
          <a:ea typeface="+mn-ea"/>
          <a:cs typeface="+mn-cs"/>
        </a:defRPr>
      </a:lvl4pPr>
      <a:lvl5pPr marL="1371543" algn="l" defTabSz="685772" rtl="0" eaLnBrk="1" latinLnBrk="0" hangingPunct="1">
        <a:defRPr sz="1350" kern="1200">
          <a:solidFill>
            <a:schemeClr val="tx1"/>
          </a:solidFill>
          <a:latin typeface="+mn-lt"/>
          <a:ea typeface="+mn-ea"/>
          <a:cs typeface="+mn-cs"/>
        </a:defRPr>
      </a:lvl5pPr>
      <a:lvl6pPr marL="1714428" algn="l" defTabSz="685772" rtl="0" eaLnBrk="1" latinLnBrk="0" hangingPunct="1">
        <a:defRPr sz="1350" kern="1200">
          <a:solidFill>
            <a:schemeClr val="tx1"/>
          </a:solidFill>
          <a:latin typeface="+mn-lt"/>
          <a:ea typeface="+mn-ea"/>
          <a:cs typeface="+mn-cs"/>
        </a:defRPr>
      </a:lvl6pPr>
      <a:lvl7pPr marL="2057314" algn="l" defTabSz="685772" rtl="0" eaLnBrk="1" latinLnBrk="0" hangingPunct="1">
        <a:defRPr sz="1350" kern="1200">
          <a:solidFill>
            <a:schemeClr val="tx1"/>
          </a:solidFill>
          <a:latin typeface="+mn-lt"/>
          <a:ea typeface="+mn-ea"/>
          <a:cs typeface="+mn-cs"/>
        </a:defRPr>
      </a:lvl7pPr>
      <a:lvl8pPr marL="2400199" algn="l" defTabSz="685772" rtl="0" eaLnBrk="1" latinLnBrk="0" hangingPunct="1">
        <a:defRPr sz="1350" kern="1200">
          <a:solidFill>
            <a:schemeClr val="tx1"/>
          </a:solidFill>
          <a:latin typeface="+mn-lt"/>
          <a:ea typeface="+mn-ea"/>
          <a:cs typeface="+mn-cs"/>
        </a:defRPr>
      </a:lvl8pPr>
      <a:lvl9pPr marL="2743085" algn="l" defTabSz="685772"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990600"/>
            <a:ext cx="7924800" cy="838200"/>
          </a:xfrm>
          <a:solidFill>
            <a:schemeClr val="accent1">
              <a:lumMod val="60000"/>
              <a:lumOff val="40000"/>
            </a:schemeClr>
          </a:solidFill>
        </p:spPr>
        <p:txBody>
          <a:bodyPr>
            <a:normAutofit/>
          </a:bodyPr>
          <a:lstStyle/>
          <a:p>
            <a:r>
              <a:rPr lang="en-IN" sz="4000" b="1" dirty="0"/>
              <a:t>Electrical Room Design</a:t>
            </a:r>
            <a:endParaRPr lang="en-US" sz="4000" b="1" dirty="0"/>
          </a:p>
        </p:txBody>
      </p:sp>
      <p:sp>
        <p:nvSpPr>
          <p:cNvPr id="3" name="Slide Number Placeholder 2"/>
          <p:cNvSpPr>
            <a:spLocks noGrp="1"/>
          </p:cNvSpPr>
          <p:nvPr>
            <p:ph type="sldNum" sz="quarter" idx="12"/>
          </p:nvPr>
        </p:nvSpPr>
        <p:spPr/>
        <p:txBody>
          <a:bodyPr/>
          <a:lstStyle/>
          <a:p>
            <a:fld id="{7B35B823-78A6-4AA4-A0F1-2DC210CA05EA}" type="slidenum">
              <a:rPr lang="en-US" smtClean="0"/>
              <a:pPr/>
              <a:t>1</a:t>
            </a:fld>
            <a:endParaRPr lang="en-US" dirty="0"/>
          </a:p>
        </p:txBody>
      </p:sp>
      <p:pic>
        <p:nvPicPr>
          <p:cNvPr id="1026" name="Picture 2" descr="http://computer-room-design.com/wp-content/uploads/sites/21/2015/06/BladeRoom-power-distribution-fu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498" y="2057400"/>
            <a:ext cx="79248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487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4">
            <a:extLst>
              <a:ext uri="{FF2B5EF4-FFF2-40B4-BE49-F238E27FC236}">
                <a16:creationId xmlns:a16="http://schemas.microsoft.com/office/drawing/2014/main" id="{CFE456BC-B5F6-53A3-400E-B01EAA0FA7E0}"/>
              </a:ext>
            </a:extLst>
          </p:cNvPr>
          <p:cNvSpPr>
            <a:spLocks noChangeArrowheads="1"/>
          </p:cNvSpPr>
          <p:nvPr/>
        </p:nvSpPr>
        <p:spPr bwMode="gray">
          <a:xfrm>
            <a:off x="643369" y="2062316"/>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1</a:t>
            </a:r>
          </a:p>
        </p:txBody>
      </p:sp>
      <p:sp>
        <p:nvSpPr>
          <p:cNvPr id="6" name="Rectangle 65">
            <a:extLst>
              <a:ext uri="{FF2B5EF4-FFF2-40B4-BE49-F238E27FC236}">
                <a16:creationId xmlns:a16="http://schemas.microsoft.com/office/drawing/2014/main" id="{8FB5E8DF-76B9-D9E6-825E-298959CD2045}"/>
              </a:ext>
            </a:extLst>
          </p:cNvPr>
          <p:cNvSpPr>
            <a:spLocks noChangeArrowheads="1"/>
          </p:cNvSpPr>
          <p:nvPr/>
        </p:nvSpPr>
        <p:spPr bwMode="gray">
          <a:xfrm>
            <a:off x="1015656" y="2036844"/>
            <a:ext cx="6756744" cy="305727"/>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dirty="0"/>
              <a:t>Electrical room definition</a:t>
            </a:r>
            <a:endParaRPr lang="en-IN" altLang="en-US" sz="1800" noProof="1">
              <a:latin typeface="Arial" panose="020B0604020202020204" pitchFamily="34" charset="0"/>
              <a:cs typeface="Arial" panose="020B0604020202020204" pitchFamily="34" charset="0"/>
            </a:endParaRPr>
          </a:p>
        </p:txBody>
      </p:sp>
      <p:sp>
        <p:nvSpPr>
          <p:cNvPr id="8" name="Rectangle 66">
            <a:extLst>
              <a:ext uri="{FF2B5EF4-FFF2-40B4-BE49-F238E27FC236}">
                <a16:creationId xmlns:a16="http://schemas.microsoft.com/office/drawing/2014/main" id="{CF1A204C-341E-1D15-1FFD-01E17DEEBA54}"/>
              </a:ext>
            </a:extLst>
          </p:cNvPr>
          <p:cNvSpPr>
            <a:spLocks noChangeArrowheads="1"/>
          </p:cNvSpPr>
          <p:nvPr/>
        </p:nvSpPr>
        <p:spPr bwMode="gray">
          <a:xfrm>
            <a:off x="650258" y="2485055"/>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2</a:t>
            </a:r>
          </a:p>
        </p:txBody>
      </p:sp>
      <p:sp>
        <p:nvSpPr>
          <p:cNvPr id="9" name="Rectangle 67">
            <a:extLst>
              <a:ext uri="{FF2B5EF4-FFF2-40B4-BE49-F238E27FC236}">
                <a16:creationId xmlns:a16="http://schemas.microsoft.com/office/drawing/2014/main" id="{36C08432-A16F-D282-72DC-B131619BB97E}"/>
              </a:ext>
            </a:extLst>
          </p:cNvPr>
          <p:cNvSpPr>
            <a:spLocks noChangeArrowheads="1"/>
          </p:cNvSpPr>
          <p:nvPr/>
        </p:nvSpPr>
        <p:spPr bwMode="gray">
          <a:xfrm>
            <a:off x="1015656" y="2442583"/>
            <a:ext cx="6756744" cy="305727"/>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dirty="0">
                <a:latin typeface="+mn-lt"/>
              </a:rPr>
              <a:t>Electrical room design consideration </a:t>
            </a:r>
            <a:endParaRPr lang="en-IN" altLang="en-US" sz="1800" noProof="1">
              <a:latin typeface="+mn-lt"/>
            </a:endParaRPr>
          </a:p>
        </p:txBody>
      </p:sp>
      <p:pic>
        <p:nvPicPr>
          <p:cNvPr id="23" name="Picture 85">
            <a:extLst>
              <a:ext uri="{FF2B5EF4-FFF2-40B4-BE49-F238E27FC236}">
                <a16:creationId xmlns:a16="http://schemas.microsoft.com/office/drawing/2014/main" id="{0AECDB16-1DEC-A58A-9813-39F7603450E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070010"/>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86">
            <a:extLst>
              <a:ext uri="{FF2B5EF4-FFF2-40B4-BE49-F238E27FC236}">
                <a16:creationId xmlns:a16="http://schemas.microsoft.com/office/drawing/2014/main" id="{723DED4C-4F4B-B443-C228-8BF5BE6CF89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442584"/>
            <a:ext cx="253878" cy="126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87">
            <a:extLst>
              <a:ext uri="{FF2B5EF4-FFF2-40B4-BE49-F238E27FC236}">
                <a16:creationId xmlns:a16="http://schemas.microsoft.com/office/drawing/2014/main" id="{D85D9CEA-416E-442D-B5CE-A5FE1187B0C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823950"/>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89">
            <a:extLst>
              <a:ext uri="{FF2B5EF4-FFF2-40B4-BE49-F238E27FC236}">
                <a16:creationId xmlns:a16="http://schemas.microsoft.com/office/drawing/2014/main" id="{3EC2178B-F18C-9BE4-D563-AE2D07663B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437077" y="3469669"/>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85">
            <a:extLst>
              <a:ext uri="{FF2B5EF4-FFF2-40B4-BE49-F238E27FC236}">
                <a16:creationId xmlns:a16="http://schemas.microsoft.com/office/drawing/2014/main" id="{E9340D9C-3AC5-F367-F951-BE51FE5E38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56413" y="1687029"/>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Rectangle 65">
            <a:extLst>
              <a:ext uri="{FF2B5EF4-FFF2-40B4-BE49-F238E27FC236}">
                <a16:creationId xmlns:a16="http://schemas.microsoft.com/office/drawing/2014/main" id="{DD667080-EE32-99B8-8CE6-E9AF9726AF19}"/>
              </a:ext>
            </a:extLst>
          </p:cNvPr>
          <p:cNvSpPr>
            <a:spLocks noChangeArrowheads="1"/>
          </p:cNvSpPr>
          <p:nvPr/>
        </p:nvSpPr>
        <p:spPr bwMode="gray">
          <a:xfrm>
            <a:off x="7893342" y="2056821"/>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3</a:t>
            </a:r>
          </a:p>
        </p:txBody>
      </p:sp>
      <p:sp>
        <p:nvSpPr>
          <p:cNvPr id="45" name="Rectangle 65">
            <a:extLst>
              <a:ext uri="{FF2B5EF4-FFF2-40B4-BE49-F238E27FC236}">
                <a16:creationId xmlns:a16="http://schemas.microsoft.com/office/drawing/2014/main" id="{74F7CB04-28DB-2338-037E-78D0F829F3EF}"/>
              </a:ext>
            </a:extLst>
          </p:cNvPr>
          <p:cNvSpPr>
            <a:spLocks noChangeArrowheads="1"/>
          </p:cNvSpPr>
          <p:nvPr/>
        </p:nvSpPr>
        <p:spPr bwMode="gray">
          <a:xfrm>
            <a:off x="7907113" y="2469154"/>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4</a:t>
            </a:r>
          </a:p>
        </p:txBody>
      </p:sp>
      <p:sp>
        <p:nvSpPr>
          <p:cNvPr id="4" name="Rectangle 2">
            <a:extLst>
              <a:ext uri="{FF2B5EF4-FFF2-40B4-BE49-F238E27FC236}">
                <a16:creationId xmlns:a16="http://schemas.microsoft.com/office/drawing/2014/main" id="{45E4E059-F076-FB65-4430-3840D50D01C6}"/>
              </a:ext>
            </a:extLst>
          </p:cNvPr>
          <p:cNvSpPr txBox="1">
            <a:spLocks noChangeArrowheads="1"/>
          </p:cNvSpPr>
          <p:nvPr/>
        </p:nvSpPr>
        <p:spPr>
          <a:xfrm>
            <a:off x="650258" y="1051572"/>
            <a:ext cx="7897913" cy="682624"/>
          </a:xfrm>
          <a:prstGeom prst="rect">
            <a:avLst/>
          </a:prstGeom>
          <a:solidFill>
            <a:schemeClr val="accent1">
              <a:lumMod val="60000"/>
              <a:lumOff val="40000"/>
            </a:schemeClr>
          </a:solidFill>
        </p:spPr>
        <p:txBody>
          <a:bodyPr vert="horz" lIns="91440" tIns="45720" rIns="91440" bIns="45720" rtlCol="0" anchor="b">
            <a:normAutofit/>
          </a:bodyPr>
          <a:lstStyle>
            <a:lvl1pPr algn="ctr" defTabSz="685772" rtl="0" eaLnBrk="1" latinLnBrk="0" hangingPunct="1">
              <a:lnSpc>
                <a:spcPct val="90000"/>
              </a:lnSpc>
              <a:spcBef>
                <a:spcPct val="0"/>
              </a:spcBef>
              <a:buNone/>
              <a:defRPr sz="4500" kern="1200">
                <a:solidFill>
                  <a:schemeClr val="tx1"/>
                </a:solidFill>
                <a:latin typeface="+mj-lt"/>
                <a:ea typeface="+mj-ea"/>
                <a:cs typeface="+mj-cs"/>
              </a:defRPr>
            </a:lvl1pPr>
          </a:lstStyle>
          <a:p>
            <a:r>
              <a:rPr lang="en-US" altLang="en-US" sz="4000" b="1" u="sng" noProof="1"/>
              <a:t>CONTENTS  </a:t>
            </a:r>
          </a:p>
        </p:txBody>
      </p:sp>
      <p:sp>
        <p:nvSpPr>
          <p:cNvPr id="2" name="Slide Number Placeholder 1">
            <a:extLst>
              <a:ext uri="{FF2B5EF4-FFF2-40B4-BE49-F238E27FC236}">
                <a16:creationId xmlns:a16="http://schemas.microsoft.com/office/drawing/2014/main" id="{60544E15-4DC3-7125-B9B3-B89FB77C01F9}"/>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8F63A3B-78C7-47BE-AE5E-E10140E04643}" type="slidenum">
              <a:rPr lang="en-US" smtClean="0"/>
              <a:pPr/>
              <a:t>2</a:t>
            </a:fld>
            <a:endParaRPr lang="en-US" dirty="0"/>
          </a:p>
        </p:txBody>
      </p:sp>
      <p:sp>
        <p:nvSpPr>
          <p:cNvPr id="7" name="Rectangle 77">
            <a:extLst>
              <a:ext uri="{FF2B5EF4-FFF2-40B4-BE49-F238E27FC236}">
                <a16:creationId xmlns:a16="http://schemas.microsoft.com/office/drawing/2014/main" id="{BBDBE04D-A02A-6A4B-D35C-1EC83049D58B}"/>
              </a:ext>
            </a:extLst>
          </p:cNvPr>
          <p:cNvSpPr>
            <a:spLocks noChangeArrowheads="1"/>
          </p:cNvSpPr>
          <p:nvPr/>
        </p:nvSpPr>
        <p:spPr bwMode="gray">
          <a:xfrm>
            <a:off x="1015656" y="2848322"/>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noProof="1"/>
              <a:t>About PMG Engineering</a:t>
            </a:r>
          </a:p>
        </p:txBody>
      </p:sp>
      <p:sp>
        <p:nvSpPr>
          <p:cNvPr id="11" name="Rectangle 76">
            <a:extLst>
              <a:ext uri="{FF2B5EF4-FFF2-40B4-BE49-F238E27FC236}">
                <a16:creationId xmlns:a16="http://schemas.microsoft.com/office/drawing/2014/main" id="{F09483CF-0760-A054-B5D4-2E29BF48499F}"/>
              </a:ext>
            </a:extLst>
          </p:cNvPr>
          <p:cNvSpPr>
            <a:spLocks noChangeArrowheads="1"/>
          </p:cNvSpPr>
          <p:nvPr/>
        </p:nvSpPr>
        <p:spPr bwMode="gray">
          <a:xfrm>
            <a:off x="650258" y="2854402"/>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X</a:t>
            </a:r>
          </a:p>
        </p:txBody>
      </p:sp>
      <p:sp>
        <p:nvSpPr>
          <p:cNvPr id="17" name="Rectangle 65">
            <a:extLst>
              <a:ext uri="{FF2B5EF4-FFF2-40B4-BE49-F238E27FC236}">
                <a16:creationId xmlns:a16="http://schemas.microsoft.com/office/drawing/2014/main" id="{F3D92F99-405A-9DC7-10A0-0F530E193344}"/>
              </a:ext>
            </a:extLst>
          </p:cNvPr>
          <p:cNvSpPr>
            <a:spLocks noChangeArrowheads="1"/>
          </p:cNvSpPr>
          <p:nvPr/>
        </p:nvSpPr>
        <p:spPr bwMode="gray">
          <a:xfrm>
            <a:off x="7907113" y="2860359"/>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lgn="ctr">
              <a:spcAft>
                <a:spcPct val="20000"/>
              </a:spcAft>
            </a:pPr>
            <a:r>
              <a:rPr lang="en-US" altLang="en-US" sz="1200" noProof="1"/>
              <a:t>#</a:t>
            </a:r>
          </a:p>
        </p:txBody>
      </p:sp>
    </p:spTree>
    <p:extLst>
      <p:ext uri="{BB962C8B-B14F-4D97-AF65-F5344CB8AC3E}">
        <p14:creationId xmlns:p14="http://schemas.microsoft.com/office/powerpoint/2010/main" val="2945503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09598" y="762000"/>
            <a:ext cx="8270711" cy="533400"/>
          </a:xfrm>
        </p:spPr>
        <p:txBody>
          <a:bodyPr>
            <a:noAutofit/>
          </a:bodyPr>
          <a:lstStyle/>
          <a:p>
            <a:pPr lvl="0" algn="ctr">
              <a:defRPr/>
            </a:pPr>
            <a:r>
              <a:rPr lang="en-US" sz="4000" b="1" u="sng" dirty="0"/>
              <a:t>Electrical Room Definition</a:t>
            </a:r>
            <a:endParaRPr lang="en-US" sz="4000" b="1" u="sng" kern="0" noProof="1">
              <a:cs typeface="Arial"/>
            </a:endParaRPr>
          </a:p>
        </p:txBody>
      </p:sp>
      <p:sp>
        <p:nvSpPr>
          <p:cNvPr id="2" name="Slide Number Placeholder 1"/>
          <p:cNvSpPr>
            <a:spLocks noGrp="1"/>
          </p:cNvSpPr>
          <p:nvPr>
            <p:ph type="sldNum" sz="quarter" idx="12"/>
          </p:nvPr>
        </p:nvSpPr>
        <p:spPr/>
        <p:txBody>
          <a:bodyPr/>
          <a:lstStyle/>
          <a:p>
            <a:fld id="{7B35B823-78A6-4AA4-A0F1-2DC210CA05EA}" type="slidenum">
              <a:rPr lang="en-US" smtClean="0"/>
              <a:pPr/>
              <a:t>3</a:t>
            </a:fld>
            <a:endParaRPr lang="en-US" dirty="0"/>
          </a:p>
        </p:txBody>
      </p:sp>
      <p:sp>
        <p:nvSpPr>
          <p:cNvPr id="12" name="Rectangle 2"/>
          <p:cNvSpPr>
            <a:spLocks noChangeArrowheads="1"/>
          </p:cNvSpPr>
          <p:nvPr/>
        </p:nvSpPr>
        <p:spPr bwMode="gray">
          <a:xfrm>
            <a:off x="346763" y="1403942"/>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endParaRPr lang="en-US" b="1" noProof="1">
              <a:solidFill>
                <a:schemeClr val="tx1">
                  <a:lumMod val="85000"/>
                  <a:lumOff val="15000"/>
                </a:schemeClr>
              </a:solidFill>
              <a:latin typeface="+mn-lt"/>
            </a:endParaRPr>
          </a:p>
        </p:txBody>
      </p:sp>
      <p:sp>
        <p:nvSpPr>
          <p:cNvPr id="6" name="Rectangle 5"/>
          <p:cNvSpPr/>
          <p:nvPr/>
        </p:nvSpPr>
        <p:spPr>
          <a:xfrm>
            <a:off x="4724399" y="5358825"/>
            <a:ext cx="3804339" cy="584775"/>
          </a:xfrm>
          <a:prstGeom prst="rect">
            <a:avLst/>
          </a:prstGeom>
        </p:spPr>
        <p:txBody>
          <a:bodyPr wrap="square">
            <a:spAutoFit/>
          </a:bodyPr>
          <a:lstStyle/>
          <a:p>
            <a:pPr algn="ctr"/>
            <a:r>
              <a:rPr lang="en-US" sz="3200" b="1" dirty="0">
                <a:latin typeface="Arial" panose="020B0604020202020204" pitchFamily="34" charset="0"/>
                <a:ea typeface="Times New Roman" panose="02020603050405020304" pitchFamily="18" charset="0"/>
              </a:rPr>
              <a:t>Electrical room</a:t>
            </a:r>
            <a:endParaRPr lang="en-IN" sz="3200" b="1" dirty="0"/>
          </a:p>
        </p:txBody>
      </p:sp>
      <p:sp>
        <p:nvSpPr>
          <p:cNvPr id="13" name="Rectangle 5"/>
          <p:cNvSpPr>
            <a:spLocks noChangeArrowheads="1"/>
          </p:cNvSpPr>
          <p:nvPr/>
        </p:nvSpPr>
        <p:spPr bwMode="gray">
          <a:xfrm>
            <a:off x="346763" y="1752600"/>
            <a:ext cx="8510634" cy="4316412"/>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pPr>
            <a:r>
              <a:rPr lang="en-US" dirty="0">
                <a:latin typeface="+mn-lt"/>
              </a:rPr>
              <a:t> A room dedicated to containing power distribution equipment mentioned below.</a:t>
            </a:r>
          </a:p>
          <a:p>
            <a:pPr lvl="1" algn="just">
              <a:buClr>
                <a:srgbClr val="0070C0"/>
              </a:buClr>
            </a:pPr>
            <a:r>
              <a:rPr lang="en-US" dirty="0">
                <a:latin typeface="+mn-lt"/>
              </a:rPr>
              <a:t>HT panel room.</a:t>
            </a:r>
          </a:p>
          <a:p>
            <a:pPr lvl="1" algn="just">
              <a:buClr>
                <a:srgbClr val="0070C0"/>
              </a:buClr>
            </a:pPr>
            <a:r>
              <a:rPr lang="en-US" dirty="0">
                <a:latin typeface="+mn-lt"/>
              </a:rPr>
              <a:t>PCC Panel room (main low tension power room)</a:t>
            </a:r>
          </a:p>
          <a:p>
            <a:pPr lvl="1" algn="just">
              <a:buClr>
                <a:srgbClr val="0070C0"/>
              </a:buClr>
            </a:pPr>
            <a:r>
              <a:rPr lang="en-US" dirty="0">
                <a:latin typeface="+mn-lt"/>
              </a:rPr>
              <a:t>UPS room</a:t>
            </a:r>
          </a:p>
          <a:p>
            <a:pPr lvl="1" algn="just">
              <a:buClr>
                <a:srgbClr val="0070C0"/>
              </a:buClr>
            </a:pPr>
            <a:r>
              <a:rPr lang="en-US" dirty="0">
                <a:latin typeface="+mn-lt"/>
              </a:rPr>
              <a:t>PLC (server room)</a:t>
            </a:r>
          </a:p>
          <a:p>
            <a:pPr lvl="1" algn="just">
              <a:buClr>
                <a:srgbClr val="0070C0"/>
              </a:buClr>
            </a:pPr>
            <a:r>
              <a:rPr lang="en-US" dirty="0">
                <a:latin typeface="+mn-lt"/>
              </a:rPr>
              <a:t>Plant MCC room </a:t>
            </a:r>
          </a:p>
          <a:p>
            <a:pPr lvl="1" algn="just">
              <a:buClr>
                <a:srgbClr val="0070C0"/>
              </a:buClr>
            </a:pPr>
            <a:r>
              <a:rPr lang="en-US" dirty="0">
                <a:latin typeface="+mn-lt"/>
              </a:rPr>
              <a:t>Utility MCC room </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3089557"/>
            <a:ext cx="3839596" cy="2244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168449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09598" y="762000"/>
            <a:ext cx="8270711" cy="533400"/>
          </a:xfrm>
        </p:spPr>
        <p:txBody>
          <a:bodyPr>
            <a:noAutofit/>
          </a:bodyPr>
          <a:lstStyle/>
          <a:p>
            <a:pPr lvl="0" algn="ctr">
              <a:defRPr/>
            </a:pPr>
            <a:r>
              <a:rPr lang="en-US" sz="4000" b="1" u="sng" dirty="0"/>
              <a:t>Electrical Room Design Consideration </a:t>
            </a:r>
            <a:endParaRPr lang="en-US" sz="4000" b="1" u="sng" kern="0" noProof="1">
              <a:cs typeface="Arial"/>
            </a:endParaRPr>
          </a:p>
        </p:txBody>
      </p:sp>
      <p:sp>
        <p:nvSpPr>
          <p:cNvPr id="2" name="Slide Number Placeholder 1"/>
          <p:cNvSpPr>
            <a:spLocks noGrp="1"/>
          </p:cNvSpPr>
          <p:nvPr>
            <p:ph type="sldNum" sz="quarter" idx="12"/>
          </p:nvPr>
        </p:nvSpPr>
        <p:spPr/>
        <p:txBody>
          <a:bodyPr/>
          <a:lstStyle/>
          <a:p>
            <a:fld id="{7B35B823-78A6-4AA4-A0F1-2DC210CA05EA}" type="slidenum">
              <a:rPr lang="en-US" smtClean="0"/>
              <a:pPr/>
              <a:t>4</a:t>
            </a:fld>
            <a:endParaRPr lang="en-US" dirty="0"/>
          </a:p>
        </p:txBody>
      </p:sp>
      <p:sp>
        <p:nvSpPr>
          <p:cNvPr id="12" name="Rectangle 2"/>
          <p:cNvSpPr>
            <a:spLocks noChangeArrowheads="1"/>
          </p:cNvSpPr>
          <p:nvPr/>
        </p:nvSpPr>
        <p:spPr bwMode="gray">
          <a:xfrm>
            <a:off x="346763" y="1403942"/>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endParaRPr lang="en-US" b="1" noProof="1">
              <a:solidFill>
                <a:schemeClr val="tx1">
                  <a:lumMod val="85000"/>
                  <a:lumOff val="15000"/>
                </a:schemeClr>
              </a:solidFill>
              <a:latin typeface="+mn-lt"/>
            </a:endParaRPr>
          </a:p>
        </p:txBody>
      </p:sp>
      <p:sp>
        <p:nvSpPr>
          <p:cNvPr id="13" name="Rectangle 5"/>
          <p:cNvSpPr>
            <a:spLocks noChangeArrowheads="1"/>
          </p:cNvSpPr>
          <p:nvPr/>
        </p:nvSpPr>
        <p:spPr bwMode="gray">
          <a:xfrm>
            <a:off x="346763" y="1780180"/>
            <a:ext cx="8513193" cy="4544420"/>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It is good practice to include points of exit from an electrical room at opposite ends of  the room. if possible, to help prevent people from being trapped in the event there is a  fire.</a:t>
            </a:r>
          </a:p>
          <a:p>
            <a:pPr algn="just">
              <a:tabLst>
                <a:tab pos="118745" algn="l"/>
                <a:tab pos="228600" algn="l"/>
              </a:tabLst>
            </a:pPr>
            <a:endParaRPr lang="en-IN" dirty="0">
              <a:latin typeface="+mn-lt"/>
              <a:ea typeface="Times New Roman" panose="02020603050405020304" pitchFamily="18" charset="0"/>
              <a:cs typeface="Times New Roman" panose="02020603050405020304" pitchFamily="18" charset="0"/>
            </a:endParaRPr>
          </a:p>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Electrical room doors must be designed to open in the direction of exit from the  electrical room and should be equipped with panic hardware (this must be  coordinated with the Architectural engineers, or the person specifying the doors).</a:t>
            </a:r>
          </a:p>
          <a:p>
            <a:pPr algn="just">
              <a:tabLst>
                <a:tab pos="118745" algn="l"/>
                <a:tab pos="228600" algn="l"/>
              </a:tabLst>
            </a:pPr>
            <a:endParaRPr lang="en-US" dirty="0">
              <a:latin typeface="+mn-lt"/>
              <a:ea typeface="Times New Roman" panose="02020603050405020304" pitchFamily="18" charset="0"/>
              <a:cs typeface="Times New Roman" panose="02020603050405020304" pitchFamily="18" charset="0"/>
            </a:endParaRPr>
          </a:p>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Consideration should be given to the potential future need to add or remove major  pieces of electrical equipment to rooms/buildings.  Doors and access hatches should  be sufficiently sized to allow for the removal or addition of large pieces of electrical  equipment (transformers, switchgear, generators, etc.).  This must be coordinated  with the equipment suppliers and Architectural/Structural engineers.</a:t>
            </a:r>
            <a:endParaRPr lang="en-IN" dirty="0">
              <a:latin typeface="+mn-lt"/>
              <a:ea typeface="Times New Roman" panose="02020603050405020304" pitchFamily="18" charset="0"/>
              <a:cs typeface="Times New Roman" panose="02020603050405020304" pitchFamily="18" charset="0"/>
            </a:endParaRPr>
          </a:p>
          <a:p>
            <a:pPr algn="just">
              <a:tabLst>
                <a:tab pos="118745" algn="l"/>
                <a:tab pos="228600" algn="l"/>
              </a:tabLst>
            </a:pPr>
            <a:endParaRPr lang="en-US" sz="1600" dirty="0">
              <a:ea typeface="Times New Roman" panose="02020603050405020304" pitchFamily="18" charset="0"/>
              <a:cs typeface="Times New Roman" panose="02020603050405020304" pitchFamily="18" charset="0"/>
            </a:endParaRPr>
          </a:p>
          <a:p>
            <a:pPr algn="just">
              <a:tabLst>
                <a:tab pos="118745" algn="l"/>
                <a:tab pos="228600" algn="l"/>
              </a:tabLst>
            </a:pPr>
            <a:endParaRPr lang="en-US" sz="1600" dirty="0">
              <a:ea typeface="Times New Roman" panose="02020603050405020304" pitchFamily="18" charset="0"/>
              <a:cs typeface="Times New Roman" panose="02020603050405020304" pitchFamily="18" charset="0"/>
            </a:endParaRPr>
          </a:p>
          <a:p>
            <a:pPr algn="just">
              <a:tabLst>
                <a:tab pos="118745" algn="l"/>
                <a:tab pos="228600" algn="l"/>
              </a:tabLst>
            </a:pPr>
            <a:endParaRPr lang="en-IN" sz="1600" dirty="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951402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09598" y="762000"/>
            <a:ext cx="8270711" cy="533400"/>
          </a:xfrm>
        </p:spPr>
        <p:txBody>
          <a:bodyPr>
            <a:noAutofit/>
          </a:bodyPr>
          <a:lstStyle/>
          <a:p>
            <a:pPr lvl="0" algn="ctr">
              <a:defRPr/>
            </a:pPr>
            <a:r>
              <a:rPr lang="en-US" sz="4000" b="1" u="sng" dirty="0"/>
              <a:t>Electrical Room Design Consideration </a:t>
            </a:r>
            <a:endParaRPr lang="en-US" sz="4000" b="1" u="sng" kern="0" noProof="1">
              <a:cs typeface="Arial"/>
            </a:endParaRPr>
          </a:p>
        </p:txBody>
      </p:sp>
      <p:sp>
        <p:nvSpPr>
          <p:cNvPr id="2" name="Slide Number Placeholder 1"/>
          <p:cNvSpPr>
            <a:spLocks noGrp="1"/>
          </p:cNvSpPr>
          <p:nvPr>
            <p:ph type="sldNum" sz="quarter" idx="12"/>
          </p:nvPr>
        </p:nvSpPr>
        <p:spPr/>
        <p:txBody>
          <a:bodyPr/>
          <a:lstStyle/>
          <a:p>
            <a:fld id="{7B35B823-78A6-4AA4-A0F1-2DC210CA05EA}" type="slidenum">
              <a:rPr lang="en-US" smtClean="0"/>
              <a:pPr/>
              <a:t>5</a:t>
            </a:fld>
            <a:endParaRPr lang="en-US" dirty="0"/>
          </a:p>
        </p:txBody>
      </p:sp>
      <p:sp>
        <p:nvSpPr>
          <p:cNvPr id="12" name="Rectangle 2"/>
          <p:cNvSpPr>
            <a:spLocks noChangeArrowheads="1"/>
          </p:cNvSpPr>
          <p:nvPr/>
        </p:nvSpPr>
        <p:spPr bwMode="gray">
          <a:xfrm>
            <a:off x="346763" y="1403942"/>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endParaRPr lang="en-US" b="1" noProof="1">
              <a:solidFill>
                <a:schemeClr val="tx1">
                  <a:lumMod val="85000"/>
                  <a:lumOff val="15000"/>
                </a:schemeClr>
              </a:solidFill>
              <a:latin typeface="+mn-lt"/>
            </a:endParaRPr>
          </a:p>
        </p:txBody>
      </p:sp>
      <p:sp>
        <p:nvSpPr>
          <p:cNvPr id="13" name="Rectangle 5"/>
          <p:cNvSpPr>
            <a:spLocks noChangeArrowheads="1"/>
          </p:cNvSpPr>
          <p:nvPr/>
        </p:nvSpPr>
        <p:spPr bwMode="gray">
          <a:xfrm>
            <a:off x="346763" y="1752600"/>
            <a:ext cx="8510634" cy="4619483"/>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Fire alarm and detection (smoke and/or heat) systems are required in all electrical  rooms.  Some local codes also require fire suppression/ extinguishing systems as well.   Where a fire suppression system is provided, it is recommended that a code compliant  dry system be installed. Coordinate these requirements with the Fire Protection  engineer and Mechanical engineer.</a:t>
            </a:r>
          </a:p>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Heat loss calculations for electrical equipment in electrical rooms must be provided in  order to properly design the ventilation and cooling system for the room.  The heat  loss calculations must be given to the responsible Mechanical engineer. </a:t>
            </a:r>
          </a:p>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Consult the Lighting GI </a:t>
            </a:r>
            <a:r>
              <a:rPr lang="en-US" dirty="0">
                <a:latin typeface="+mn-lt"/>
                <a:ea typeface="Times New Roman" panose="02020603050405020304" pitchFamily="18" charset="0"/>
              </a:rPr>
              <a:t>TM-217.10 </a:t>
            </a:r>
            <a:r>
              <a:rPr lang="en-US" dirty="0">
                <a:latin typeface="+mn-lt"/>
                <a:ea typeface="Times New Roman" panose="02020603050405020304" pitchFamily="18" charset="0"/>
                <a:cs typeface="Times New Roman" panose="02020603050405020304" pitchFamily="18" charset="0"/>
              </a:rPr>
              <a:t>for lighting levels in electrical rooms.  Lighting  fixtures should be located above aisles in electrical rooms and not above electrical  equipment.  Emergency (battery powered) lighting should be provided in all electrical  rooms.  Lighting fixture locations must be coordinated with HVAC ductwork, bus  trunking, and any piping (fire suppression) which may be located in electrical rooms.</a:t>
            </a:r>
          </a:p>
          <a:p>
            <a:pPr algn="just">
              <a:buClr>
                <a:srgbClr val="0070C0"/>
              </a:buClr>
              <a:tabLst>
                <a:tab pos="118745" algn="l"/>
                <a:tab pos="228600" algn="l"/>
              </a:tabLst>
            </a:pPr>
            <a:r>
              <a:rPr lang="en-US" dirty="0">
                <a:latin typeface="+mn-lt"/>
                <a:ea typeface="Times New Roman" panose="02020603050405020304" pitchFamily="18" charset="0"/>
                <a:cs typeface="Times New Roman" panose="02020603050405020304" pitchFamily="18" charset="0"/>
              </a:rPr>
              <a:t> Positive pressurization of electrical rooms near dusty environments is recommended.</a:t>
            </a:r>
            <a:endParaRPr lang="en-IN" dirty="0">
              <a:latin typeface="+mn-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8632169"/>
      </p:ext>
    </p:extLst>
  </p:cSld>
  <p:clrMapOvr>
    <a:masterClrMapping/>
  </p:clrMapOvr>
  <p:transition/>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CB1185A5A6DA634F89857E7C01440748" ma:contentTypeVersion="1" ma:contentTypeDescription="Upload an image." ma:contentTypeScope="" ma:versionID="89928a2722378c5a305ce3eb8532539f">
  <xsd:schema xmlns:xsd="http://www.w3.org/2001/XMLSchema" xmlns:xs="http://www.w3.org/2001/XMLSchema" xmlns:p="http://schemas.microsoft.com/office/2006/metadata/properties" xmlns:ns1="http://schemas.microsoft.com/sharepoint/v3" xmlns:ns2="B6023AA3-3CEE-413F-91F8-322A2644F388" xmlns:ns3="http://schemas.microsoft.com/sharepoint/v3/fields" xmlns:ns4="0f0eb950-47b7-49a7-b2b9-b0c411c9c3b8" targetNamespace="http://schemas.microsoft.com/office/2006/metadata/properties" ma:root="true" ma:fieldsID="415cc3288ccbe700ad9137c8513b77d6" ns1:_="" ns2:_="" ns3:_="" ns4:_="">
    <xsd:import namespace="http://schemas.microsoft.com/sharepoint/v3"/>
    <xsd:import namespace="B6023AA3-3CEE-413F-91F8-322A2644F388"/>
    <xsd:import namespace="http://schemas.microsoft.com/sharepoint/v3/fields"/>
    <xsd:import namespace="0f0eb950-47b7-49a7-b2b9-b0c411c9c3b8"/>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4:_dlc_DocId" minOccurs="0"/>
                <xsd:element ref="ns4:_dlc_DocIdUrl" minOccurs="0"/>
                <xsd:element ref="ns4: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30" nillable="true" ma:displayName="Scheduling Start Date" ma:description="" ma:hidden="true" ma:internalName="PublishingStartDate">
      <xsd:simpleType>
        <xsd:restriction base="dms:Unknown"/>
      </xsd:simpleType>
    </xsd:element>
    <xsd:element name="PublishingExpirationDate" ma:index="31"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6023AA3-3CEE-413F-91F8-322A2644F388"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f0eb950-47b7-49a7-b2b9-b0c411c9c3b8" elementFormDefault="qualified">
    <xsd:import namespace="http://schemas.microsoft.com/office/2006/documentManagement/types"/>
    <xsd:import namespace="http://schemas.microsoft.com/office/infopath/2007/PartnerControls"/>
    <xsd:element name="_dlc_DocId" ma:index="27" nillable="true" ma:displayName="Document ID Value" ma:description="The value of the document ID assigned to this item." ma:internalName="_dlc_DocId" ma:readOnly="true">
      <xsd:simpleType>
        <xsd:restriction base="dms:Text"/>
      </xsd:simpleType>
    </xsd:element>
    <xsd:element name="_dlc_DocIdUrl" ma:index="2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ImageCreateDate xmlns="B6023AA3-3CEE-413F-91F8-322A2644F388" xsi:nil="true"/>
    <wic_System_Copyright xmlns="http://schemas.microsoft.com/sharepoint/v3/fields" xsi:nil="true"/>
    <_dlc_DocId xmlns="0f0eb950-47b7-49a7-b2b9-b0c411c9c3b8">VJPUPS4RKR3C-4-97</_dlc_DocId>
    <_dlc_DocIdUrl xmlns="0f0eb950-47b7-49a7-b2b9-b0c411c9c3b8">
      <Url>http://thenest-aoa-in.nestle.com/_layouts/DocIdRedir.aspx?ID=VJPUPS4RKR3C-4-97</Url>
      <Description>VJPUPS4RKR3C-4-97</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728180-122B-4C3C-A2BE-33F0F38364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6023AA3-3CEE-413F-91F8-322A2644F388"/>
    <ds:schemaRef ds:uri="http://schemas.microsoft.com/sharepoint/v3/fields"/>
    <ds:schemaRef ds:uri="0f0eb950-47b7-49a7-b2b9-b0c411c9c3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76FB07F-DD47-4C62-89FB-E79CBDA66930}">
  <ds:schemaRefs>
    <ds:schemaRef ds:uri="http://schemas.microsoft.com/sharepoint/events"/>
  </ds:schemaRefs>
</ds:datastoreItem>
</file>

<file path=customXml/itemProps3.xml><?xml version="1.0" encoding="utf-8"?>
<ds:datastoreItem xmlns:ds="http://schemas.openxmlformats.org/officeDocument/2006/customXml" ds:itemID="{6F0180CB-08B1-436B-9799-0C76022FBD6C}">
  <ds:schemaRefs>
    <ds:schemaRef ds:uri="http://schemas.microsoft.com/sharepoint/v3"/>
    <ds:schemaRef ds:uri="http://purl.org/dc/dcmitype/"/>
    <ds:schemaRef ds:uri="http://purl.org/dc/terms/"/>
    <ds:schemaRef ds:uri="http://schemas.microsoft.com/office/infopath/2007/PartnerControls"/>
    <ds:schemaRef ds:uri="http://schemas.microsoft.com/sharepoint/v3/fields"/>
    <ds:schemaRef ds:uri="http://schemas.openxmlformats.org/package/2006/metadata/core-properties"/>
    <ds:schemaRef ds:uri="http://schemas.microsoft.com/office/2006/documentManagement/types"/>
    <ds:schemaRef ds:uri="0f0eb950-47b7-49a7-b2b9-b0c411c9c3b8"/>
    <ds:schemaRef ds:uri="http://schemas.microsoft.com/office/2006/metadata/properties"/>
    <ds:schemaRef ds:uri="http://purl.org/dc/elements/1.1/"/>
    <ds:schemaRef ds:uri="B6023AA3-3CEE-413F-91F8-322A2644F388"/>
    <ds:schemaRef ds:uri="http://www.w3.org/XML/1998/namespace"/>
  </ds:schemaRefs>
</ds:datastoreItem>
</file>

<file path=customXml/itemProps4.xml><?xml version="1.0" encoding="utf-8"?>
<ds:datastoreItem xmlns:ds="http://schemas.openxmlformats.org/officeDocument/2006/customXml" ds:itemID="{184455A5-5B1F-42D7-89F4-4C018F6FE88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ES-501_BG-002</Template>
  <TotalTime>7699</TotalTime>
  <Words>423</Words>
  <Application>Microsoft Office PowerPoint</Application>
  <PresentationFormat>On-screen Show (4:3)</PresentationFormat>
  <Paragraphs>44</Paragraphs>
  <Slides>5</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Times New Roman</vt:lpstr>
      <vt:lpstr>1_Office Theme</vt:lpstr>
      <vt:lpstr>Electrical Room Design</vt:lpstr>
      <vt:lpstr>PowerPoint Presentation</vt:lpstr>
      <vt:lpstr>Electrical Room Definition</vt:lpstr>
      <vt:lpstr>Electrical Room Design Consideration </vt:lpstr>
      <vt:lpstr>Electrical Room Design Consideration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Electrical Room Design</dc:title>
  <dc:creator>Vikas Bhadauria</dc:creator>
  <cp:lastModifiedBy>abhinav pandey</cp:lastModifiedBy>
  <cp:revision>728</cp:revision>
  <cp:lastPrinted>2014-11-21T06:58:07Z</cp:lastPrinted>
  <dcterms:created xsi:type="dcterms:W3CDTF">2014-04-07T11:41:40Z</dcterms:created>
  <dcterms:modified xsi:type="dcterms:W3CDTF">2025-04-15T13:06:38Z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0x0101009148F5A04DDD49CBA7127AADA5FB792B00AADE34325A8B49CDA8BB4DB53328F21400CB1185A5A6DA634F89857E7C01440748</vt:lpwstr>
  </property>
  <property fmtid="{D5CDD505-2E9C-101B-9397-08002B2CF9AE}" pid="3" name="_dlc_DocIdItemGuid">
    <vt:lpwstr>69089008-09ec-4558-8149-065431535be3</vt:lpwstr>
  </property>
</Properties>
</file>