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6" r:id="rId5"/>
  </p:sldMasterIdLst>
  <p:notesMasterIdLst>
    <p:notesMasterId r:id="rId27"/>
  </p:notesMasterIdLst>
  <p:sldIdLst>
    <p:sldId id="256" r:id="rId6"/>
    <p:sldId id="329" r:id="rId7"/>
    <p:sldId id="285" r:id="rId8"/>
    <p:sldId id="286" r:id="rId9"/>
    <p:sldId id="287" r:id="rId10"/>
    <p:sldId id="288" r:id="rId11"/>
    <p:sldId id="291" r:id="rId12"/>
    <p:sldId id="292" r:id="rId13"/>
    <p:sldId id="293" r:id="rId14"/>
    <p:sldId id="294" r:id="rId15"/>
    <p:sldId id="295" r:id="rId16"/>
    <p:sldId id="296" r:id="rId17"/>
    <p:sldId id="297" r:id="rId18"/>
    <p:sldId id="302" r:id="rId19"/>
    <p:sldId id="298" r:id="rId20"/>
    <p:sldId id="303" r:id="rId21"/>
    <p:sldId id="301" r:id="rId22"/>
    <p:sldId id="299" r:id="rId23"/>
    <p:sldId id="304" r:id="rId24"/>
    <p:sldId id="305" r:id="rId25"/>
    <p:sldId id="306" r:id="rId26"/>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FF99CC"/>
    <a:srgbClr val="FFFFCC"/>
    <a:srgbClr val="FFCCFF"/>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688" y="4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4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BD8B4CB-620C-44DC-9CC9-701675A36E1E}" type="datetimeFigureOut">
              <a:rPr lang="en-US" smtClean="0"/>
              <a:t>4/15/2025</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A5462E2-F543-4B30-B078-C63253CE8CBB}" type="slidenum">
              <a:rPr lang="en-US" smtClean="0"/>
              <a:t>‹#›</a:t>
            </a:fld>
            <a:endParaRPr lang="en-US" dirty="0"/>
          </a:p>
        </p:txBody>
      </p:sp>
    </p:spTree>
    <p:extLst>
      <p:ext uri="{BB962C8B-B14F-4D97-AF65-F5344CB8AC3E}">
        <p14:creationId xmlns:p14="http://schemas.microsoft.com/office/powerpoint/2010/main" val="3991124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5462E2-F543-4B30-B078-C63253CE8CBB}" type="slidenum">
              <a:rPr lang="en-US" smtClean="0"/>
              <a:t>1</a:t>
            </a:fld>
            <a:endParaRPr lang="en-US" dirty="0"/>
          </a:p>
        </p:txBody>
      </p:sp>
    </p:spTree>
    <p:extLst>
      <p:ext uri="{BB962C8B-B14F-4D97-AF65-F5344CB8AC3E}">
        <p14:creationId xmlns:p14="http://schemas.microsoft.com/office/powerpoint/2010/main" val="3799916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11</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11</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648651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12</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12</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188029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13</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13</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6330558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14</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14</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184807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15</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15</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1753785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16</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16</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35403400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17</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17</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148769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18</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18</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19790806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19</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19</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5763627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20</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20</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734946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3</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3</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4464801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21</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21</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3655258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4</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4</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1177696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5</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5</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3557482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6</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6</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5175093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7</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7</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1080076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8</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8</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926924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9</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9</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3071288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10</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10</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1603635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1820E-78B6-3383-2CF2-5221DF80E5A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a:extLst>
              <a:ext uri="{FF2B5EF4-FFF2-40B4-BE49-F238E27FC236}">
                <a16:creationId xmlns:a16="http://schemas.microsoft.com/office/drawing/2014/main" id="{2A2871D8-87CB-D392-9FEE-781F960BFCF0}"/>
              </a:ext>
            </a:extLst>
          </p:cNvPr>
          <p:cNvSpPr>
            <a:spLocks noGrp="1"/>
          </p:cNvSpPr>
          <p:nvPr>
            <p:ph type="subTitle" idx="1"/>
          </p:nvPr>
        </p:nvSpPr>
        <p:spPr>
          <a:xfrm>
            <a:off x="1143000" y="3602038"/>
            <a:ext cx="6858000" cy="1655762"/>
          </a:xfrm>
        </p:spPr>
        <p:txBody>
          <a:bodyPr/>
          <a:lstStyle>
            <a:lvl1pPr marL="0" indent="0" algn="ctr">
              <a:buNone/>
              <a:defRPr sz="1800"/>
            </a:lvl1pPr>
            <a:lvl2pPr marL="342886" indent="0" algn="ctr">
              <a:buNone/>
              <a:defRPr sz="1500"/>
            </a:lvl2pPr>
            <a:lvl3pPr marL="685772" indent="0" algn="ctr">
              <a:buNone/>
              <a:defRPr sz="1350"/>
            </a:lvl3pPr>
            <a:lvl4pPr marL="1028657" indent="0" algn="ctr">
              <a:buNone/>
              <a:defRPr sz="1200"/>
            </a:lvl4pPr>
            <a:lvl5pPr marL="1371543" indent="0" algn="ctr">
              <a:buNone/>
              <a:defRPr sz="1200"/>
            </a:lvl5pPr>
            <a:lvl6pPr marL="1714428" indent="0" algn="ctr">
              <a:buNone/>
              <a:defRPr sz="1200"/>
            </a:lvl6pPr>
            <a:lvl7pPr marL="2057314" indent="0" algn="ctr">
              <a:buNone/>
              <a:defRPr sz="1200"/>
            </a:lvl7pPr>
            <a:lvl8pPr marL="2400199" indent="0" algn="ctr">
              <a:buNone/>
              <a:defRPr sz="1200"/>
            </a:lvl8pPr>
            <a:lvl9pPr marL="2743085" indent="0" algn="ctr">
              <a:buNone/>
              <a:defRPr sz="12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1EF2C1DF-DF52-523B-73B4-489FB3C28BED}"/>
              </a:ext>
            </a:extLst>
          </p:cNvPr>
          <p:cNvSpPr>
            <a:spLocks noGrp="1"/>
          </p:cNvSpPr>
          <p:nvPr>
            <p:ph type="dt" sz="half" idx="10"/>
          </p:nvPr>
        </p:nvSpPr>
        <p:spPr/>
        <p:txBody>
          <a:bodyPr/>
          <a:lstStyle/>
          <a:p>
            <a:fld id="{4DF6CDF5-45B2-4A45-9C4C-3012083D27EC}" type="datetime1">
              <a:rPr lang="en-US" smtClean="0"/>
              <a:t>4/15/2025</a:t>
            </a:fld>
            <a:endParaRPr lang="en-US" dirty="0"/>
          </a:p>
        </p:txBody>
      </p:sp>
      <p:sp>
        <p:nvSpPr>
          <p:cNvPr id="5" name="Footer Placeholder 4">
            <a:extLst>
              <a:ext uri="{FF2B5EF4-FFF2-40B4-BE49-F238E27FC236}">
                <a16:creationId xmlns:a16="http://schemas.microsoft.com/office/drawing/2014/main" id="{D5304E5B-8DC7-19AF-E9BC-977203FC0B3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A9F3A1B-B493-3EDB-62E8-5028B1688DDD}"/>
              </a:ext>
            </a:extLst>
          </p:cNvPr>
          <p:cNvSpPr>
            <a:spLocks noGrp="1"/>
          </p:cNvSpPr>
          <p:nvPr>
            <p:ph type="sldNum" sz="quarter" idx="12"/>
          </p:nvPr>
        </p:nvSpPr>
        <p:spPr>
          <a:xfrm>
            <a:off x="8805496" y="6225224"/>
            <a:ext cx="338504" cy="365125"/>
          </a:xfrm>
        </p:spPr>
        <p:txBody>
          <a:bodyPr/>
          <a:lstStyle/>
          <a:p>
            <a:fld id="{48F63A3B-78C7-47BE-AE5E-E10140E04643}" type="slidenum">
              <a:rPr lang="en-US" smtClean="0"/>
              <a:t>‹#›</a:t>
            </a:fld>
            <a:endParaRPr lang="en-US" dirty="0"/>
          </a:p>
        </p:txBody>
      </p:sp>
      <p:sp>
        <p:nvSpPr>
          <p:cNvPr id="7" name="Rectangle 6">
            <a:extLst>
              <a:ext uri="{FF2B5EF4-FFF2-40B4-BE49-F238E27FC236}">
                <a16:creationId xmlns:a16="http://schemas.microsoft.com/office/drawing/2014/main" id="{ABB1AB09-7E17-04A1-A8C0-16C3CF0838B9}"/>
              </a:ext>
            </a:extLst>
          </p:cNvPr>
          <p:cNvSpPr/>
          <p:nvPr userDrawn="1"/>
        </p:nvSpPr>
        <p:spPr>
          <a:xfrm>
            <a:off x="0" y="6590348"/>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Build World Class Food Factories.</a:t>
            </a:r>
          </a:p>
        </p:txBody>
      </p:sp>
    </p:spTree>
    <p:extLst>
      <p:ext uri="{BB962C8B-B14F-4D97-AF65-F5344CB8AC3E}">
        <p14:creationId xmlns:p14="http://schemas.microsoft.com/office/powerpoint/2010/main" val="1319112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D93EB-FE0B-C71D-359D-020202AB6CB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3D51CF5-BDA8-F06B-DDED-78D2B79CAD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47AD122-3F5A-8EF6-CD4A-4010B0E82A19}"/>
              </a:ext>
            </a:extLst>
          </p:cNvPr>
          <p:cNvSpPr>
            <a:spLocks noGrp="1"/>
          </p:cNvSpPr>
          <p:nvPr>
            <p:ph type="dt" sz="half" idx="10"/>
          </p:nvPr>
        </p:nvSpPr>
        <p:spPr/>
        <p:txBody>
          <a:bodyPr/>
          <a:lstStyle/>
          <a:p>
            <a:fld id="{E87A37DD-A9D5-40C2-9A8B-37A3AA39EBD0}" type="datetime1">
              <a:rPr lang="en-US" smtClean="0"/>
              <a:t>4/15/2025</a:t>
            </a:fld>
            <a:endParaRPr lang="en-US" dirty="0"/>
          </a:p>
        </p:txBody>
      </p:sp>
      <p:sp>
        <p:nvSpPr>
          <p:cNvPr id="5" name="Footer Placeholder 4">
            <a:extLst>
              <a:ext uri="{FF2B5EF4-FFF2-40B4-BE49-F238E27FC236}">
                <a16:creationId xmlns:a16="http://schemas.microsoft.com/office/drawing/2014/main" id="{8B27F7B4-B3D8-9D96-5609-747CDA83091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601F86-8172-E22B-BAC4-89B6A476B51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2458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012D9B-2519-2370-9618-5A78F1460950}"/>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F5FA782-8FAC-9BF4-3851-96B499B509BD}"/>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C905723-94EA-4607-CD56-8E156697B902}"/>
              </a:ext>
            </a:extLst>
          </p:cNvPr>
          <p:cNvSpPr>
            <a:spLocks noGrp="1"/>
          </p:cNvSpPr>
          <p:nvPr>
            <p:ph type="dt" sz="half" idx="10"/>
          </p:nvPr>
        </p:nvSpPr>
        <p:spPr/>
        <p:txBody>
          <a:bodyPr/>
          <a:lstStyle/>
          <a:p>
            <a:fld id="{3D2F7E33-C7DA-43FF-993B-E268229C2826}" type="datetime1">
              <a:rPr lang="en-US" smtClean="0"/>
              <a:t>4/15/2025</a:t>
            </a:fld>
            <a:endParaRPr lang="en-US" dirty="0"/>
          </a:p>
        </p:txBody>
      </p:sp>
      <p:sp>
        <p:nvSpPr>
          <p:cNvPr id="5" name="Footer Placeholder 4">
            <a:extLst>
              <a:ext uri="{FF2B5EF4-FFF2-40B4-BE49-F238E27FC236}">
                <a16:creationId xmlns:a16="http://schemas.microsoft.com/office/drawing/2014/main" id="{614EC165-2CB5-44B8-D4EA-C35F2D07CA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883AE40-C3D4-80C5-F262-98A62D94EC62}"/>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364132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3E2561-6632-0763-5EF6-4DF53D7A0A75}"/>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9A38F9B-93A4-3734-32DF-8E5A84C0257D}"/>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2" name="Date Placeholder 1">
            <a:extLst>
              <a:ext uri="{FF2B5EF4-FFF2-40B4-BE49-F238E27FC236}">
                <a16:creationId xmlns:a16="http://schemas.microsoft.com/office/drawing/2014/main" id="{1CE78EF3-DF40-3358-3F3F-0FDB3FF25E3E}"/>
              </a:ext>
            </a:extLst>
          </p:cNvPr>
          <p:cNvSpPr>
            <a:spLocks noGrp="1"/>
          </p:cNvSpPr>
          <p:nvPr>
            <p:ph type="dt" sz="half" idx="10"/>
          </p:nvPr>
        </p:nvSpPr>
        <p:spPr/>
        <p:txBody>
          <a:bodyPr/>
          <a:lstStyle/>
          <a:p>
            <a:fld id="{04C60712-B230-4DEA-9451-FCE410B14376}" type="datetime1">
              <a:rPr lang="en-US" smtClean="0"/>
              <a:t>4/15/2025</a:t>
            </a:fld>
            <a:endParaRPr lang="en-US" dirty="0"/>
          </a:p>
        </p:txBody>
      </p:sp>
      <p:sp>
        <p:nvSpPr>
          <p:cNvPr id="5" name="Footer Placeholder 4">
            <a:extLst>
              <a:ext uri="{FF2B5EF4-FFF2-40B4-BE49-F238E27FC236}">
                <a16:creationId xmlns:a16="http://schemas.microsoft.com/office/drawing/2014/main" id="{6CB56E7D-3C86-7A80-EC89-32E3B17DCCA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1DB720D-4684-C478-B752-9D67339868EC}"/>
              </a:ext>
            </a:extLst>
          </p:cNvPr>
          <p:cNvSpPr>
            <a:spLocks noGrp="1"/>
          </p:cNvSpPr>
          <p:nvPr>
            <p:ph type="sldNum" sz="quarter" idx="12"/>
          </p:nvPr>
        </p:nvSpPr>
        <p:spPr/>
        <p:txBody>
          <a:bodyPr/>
          <a:lstStyle/>
          <a:p>
            <a:fld id="{48F63A3B-78C7-47BE-AE5E-E10140E04643}" type="slidenum">
              <a:rPr lang="en-US" smtClean="0"/>
              <a:t>‹#›</a:t>
            </a:fld>
            <a:endParaRPr lang="en-US" dirty="0"/>
          </a:p>
        </p:txBody>
      </p:sp>
      <p:sp>
        <p:nvSpPr>
          <p:cNvPr id="7" name="Title 6">
            <a:extLst>
              <a:ext uri="{FF2B5EF4-FFF2-40B4-BE49-F238E27FC236}">
                <a16:creationId xmlns:a16="http://schemas.microsoft.com/office/drawing/2014/main" id="{86DC1684-6803-8898-51BD-261664D8D87B}"/>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21894250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04E3D2-3FC9-45CA-5405-3756935E6253}"/>
              </a:ext>
            </a:extLst>
          </p:cNvPr>
          <p:cNvSpPr>
            <a:spLocks noGrp="1"/>
          </p:cNvSpPr>
          <p:nvPr>
            <p:ph type="dt" sz="half" idx="10"/>
          </p:nvPr>
        </p:nvSpPr>
        <p:spPr/>
        <p:txBody>
          <a:bodyPr/>
          <a:lstStyle/>
          <a:p>
            <a:fld id="{5E5B28F7-AAD9-413B-B5A4-D1D758168A87}" type="datetime1">
              <a:rPr lang="en-US" smtClean="0"/>
              <a:t>4/15/2025</a:t>
            </a:fld>
            <a:endParaRPr lang="en-US" dirty="0"/>
          </a:p>
        </p:txBody>
      </p:sp>
      <p:sp>
        <p:nvSpPr>
          <p:cNvPr id="3" name="Footer Placeholder 2">
            <a:extLst>
              <a:ext uri="{FF2B5EF4-FFF2-40B4-BE49-F238E27FC236}">
                <a16:creationId xmlns:a16="http://schemas.microsoft.com/office/drawing/2014/main" id="{421D6315-3FC6-B82C-3B52-3C48BB7EB7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9BA60F-675A-20B3-2B6F-0A43122B5885}"/>
              </a:ext>
            </a:extLst>
          </p:cNvPr>
          <p:cNvSpPr>
            <a:spLocks noGrp="1"/>
          </p:cNvSpPr>
          <p:nvPr>
            <p:ph type="sldNum" sz="quarter" idx="12"/>
          </p:nvPr>
        </p:nvSpPr>
        <p:spPr/>
        <p:txBody>
          <a:bodyPr/>
          <a:lstStyle/>
          <a:p>
            <a:fld id="{F633090A-E985-4837-A97A-059404DB2C46}" type="slidenum">
              <a:rPr lang="en-US" smtClean="0"/>
              <a:t>‹#›</a:t>
            </a:fld>
            <a:endParaRPr lang="en-US" dirty="0"/>
          </a:p>
        </p:txBody>
      </p:sp>
      <p:sp>
        <p:nvSpPr>
          <p:cNvPr id="6" name="Text Placeholder 5">
            <a:extLst>
              <a:ext uri="{FF2B5EF4-FFF2-40B4-BE49-F238E27FC236}">
                <a16:creationId xmlns:a16="http://schemas.microsoft.com/office/drawing/2014/main" id="{1BC69148-CBA1-4D1A-A59E-437734798555}"/>
              </a:ext>
            </a:extLst>
          </p:cNvPr>
          <p:cNvSpPr>
            <a:spLocks noGrp="1"/>
          </p:cNvSpPr>
          <p:nvPr>
            <p:ph type="body" sz="quarter" idx="13"/>
          </p:nvPr>
        </p:nvSpPr>
        <p:spPr>
          <a:xfrm>
            <a:off x="7848600" y="6721475"/>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3769905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0B12A-901C-2892-A93F-2E4D4EFD7A7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B3DE06C-35E9-7ADD-BAAD-09CE8DE82A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49C03EB-43A3-E600-0BF2-701BF6FDAC1D}"/>
              </a:ext>
            </a:extLst>
          </p:cNvPr>
          <p:cNvSpPr>
            <a:spLocks noGrp="1"/>
          </p:cNvSpPr>
          <p:nvPr>
            <p:ph type="dt" sz="half" idx="10"/>
          </p:nvPr>
        </p:nvSpPr>
        <p:spPr/>
        <p:txBody>
          <a:bodyPr/>
          <a:lstStyle/>
          <a:p>
            <a:fld id="{05ACEAAB-7FA1-4B71-A294-71F9F29993A8}" type="datetime1">
              <a:rPr lang="en-US" smtClean="0"/>
              <a:t>4/15/2025</a:t>
            </a:fld>
            <a:endParaRPr lang="en-US" dirty="0"/>
          </a:p>
        </p:txBody>
      </p:sp>
      <p:sp>
        <p:nvSpPr>
          <p:cNvPr id="5" name="Footer Placeholder 4">
            <a:extLst>
              <a:ext uri="{FF2B5EF4-FFF2-40B4-BE49-F238E27FC236}">
                <a16:creationId xmlns:a16="http://schemas.microsoft.com/office/drawing/2014/main" id="{05ED00BC-0290-17B2-774D-42CE2DE6AE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953932-7BE6-2B6D-55B4-9F9BA2629E72}"/>
              </a:ext>
            </a:extLst>
          </p:cNvPr>
          <p:cNvSpPr>
            <a:spLocks noGrp="1"/>
          </p:cNvSpPr>
          <p:nvPr>
            <p:ph type="sldNum" sz="quarter" idx="12"/>
          </p:nvPr>
        </p:nvSpPr>
        <p:spPr/>
        <p:txBody>
          <a:bodyPr/>
          <a:lstStyle/>
          <a:p>
            <a:fld id="{F633090A-E985-4837-A97A-059404DB2C46}" type="slidenum">
              <a:rPr lang="en-US" smtClean="0"/>
              <a:t>‹#›</a:t>
            </a:fld>
            <a:endParaRPr lang="en-US" dirty="0"/>
          </a:p>
        </p:txBody>
      </p:sp>
      <p:sp>
        <p:nvSpPr>
          <p:cNvPr id="7" name="Rectangle 6">
            <a:extLst>
              <a:ext uri="{FF2B5EF4-FFF2-40B4-BE49-F238E27FC236}">
                <a16:creationId xmlns:a16="http://schemas.microsoft.com/office/drawing/2014/main" id="{46CB751B-81A2-1B10-A22A-04D62594BFE9}"/>
              </a:ext>
            </a:extLst>
          </p:cNvPr>
          <p:cNvSpPr/>
          <p:nvPr userDrawn="1"/>
        </p:nvSpPr>
        <p:spPr>
          <a:xfrm>
            <a:off x="0" y="6590348"/>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Competent People. Smarter Work Systems. Exceptional Customer Interactions.</a:t>
            </a:r>
          </a:p>
        </p:txBody>
      </p:sp>
    </p:spTree>
    <p:extLst>
      <p:ext uri="{BB962C8B-B14F-4D97-AF65-F5344CB8AC3E}">
        <p14:creationId xmlns:p14="http://schemas.microsoft.com/office/powerpoint/2010/main" val="1225879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C1E4-0A85-251F-06DA-1B175450D2C8}"/>
              </a:ext>
            </a:extLst>
          </p:cNvPr>
          <p:cNvSpPr>
            <a:spLocks noGrp="1"/>
          </p:cNvSpPr>
          <p:nvPr>
            <p:ph type="title"/>
          </p:nvPr>
        </p:nvSpPr>
        <p:spPr>
          <a:xfrm>
            <a:off x="623888" y="1709738"/>
            <a:ext cx="7886700" cy="2852737"/>
          </a:xfrm>
        </p:spPr>
        <p:txBody>
          <a:bodyPr anchor="b"/>
          <a:lstStyle>
            <a:lvl1pPr>
              <a:defRPr sz="45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3B9C2B3-6ADB-DAB6-0AFC-C0E9A4569AB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886" indent="0">
              <a:buNone/>
              <a:defRPr sz="1500">
                <a:solidFill>
                  <a:schemeClr val="tx1">
                    <a:tint val="75000"/>
                  </a:schemeClr>
                </a:solidFill>
              </a:defRPr>
            </a:lvl2pPr>
            <a:lvl3pPr marL="685772" indent="0">
              <a:buNone/>
              <a:defRPr sz="1350">
                <a:solidFill>
                  <a:schemeClr val="tx1">
                    <a:tint val="75000"/>
                  </a:schemeClr>
                </a:solidFill>
              </a:defRPr>
            </a:lvl3pPr>
            <a:lvl4pPr marL="1028657" indent="0">
              <a:buNone/>
              <a:defRPr sz="1200">
                <a:solidFill>
                  <a:schemeClr val="tx1">
                    <a:tint val="75000"/>
                  </a:schemeClr>
                </a:solidFill>
              </a:defRPr>
            </a:lvl4pPr>
            <a:lvl5pPr marL="1371543" indent="0">
              <a:buNone/>
              <a:defRPr sz="1200">
                <a:solidFill>
                  <a:schemeClr val="tx1">
                    <a:tint val="75000"/>
                  </a:schemeClr>
                </a:solidFill>
              </a:defRPr>
            </a:lvl5pPr>
            <a:lvl6pPr marL="1714428" indent="0">
              <a:buNone/>
              <a:defRPr sz="1200">
                <a:solidFill>
                  <a:schemeClr val="tx1">
                    <a:tint val="75000"/>
                  </a:schemeClr>
                </a:solidFill>
              </a:defRPr>
            </a:lvl6pPr>
            <a:lvl7pPr marL="2057314" indent="0">
              <a:buNone/>
              <a:defRPr sz="1200">
                <a:solidFill>
                  <a:schemeClr val="tx1">
                    <a:tint val="75000"/>
                  </a:schemeClr>
                </a:solidFill>
              </a:defRPr>
            </a:lvl7pPr>
            <a:lvl8pPr marL="2400199" indent="0">
              <a:buNone/>
              <a:defRPr sz="1200">
                <a:solidFill>
                  <a:schemeClr val="tx1">
                    <a:tint val="75000"/>
                  </a:schemeClr>
                </a:solidFill>
              </a:defRPr>
            </a:lvl8pPr>
            <a:lvl9pPr marL="2743085"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026D38-BA60-461A-9FBA-84FA8D136A0C}"/>
              </a:ext>
            </a:extLst>
          </p:cNvPr>
          <p:cNvSpPr>
            <a:spLocks noGrp="1"/>
          </p:cNvSpPr>
          <p:nvPr>
            <p:ph type="dt" sz="half" idx="10"/>
          </p:nvPr>
        </p:nvSpPr>
        <p:spPr/>
        <p:txBody>
          <a:bodyPr/>
          <a:lstStyle/>
          <a:p>
            <a:fld id="{7B95E410-29D6-41F3-9438-0DC883A1DA34}" type="datetime1">
              <a:rPr lang="en-US" smtClean="0"/>
              <a:t>4/15/2025</a:t>
            </a:fld>
            <a:endParaRPr lang="en-US" dirty="0"/>
          </a:p>
        </p:txBody>
      </p:sp>
      <p:sp>
        <p:nvSpPr>
          <p:cNvPr id="5" name="Footer Placeholder 4">
            <a:extLst>
              <a:ext uri="{FF2B5EF4-FFF2-40B4-BE49-F238E27FC236}">
                <a16:creationId xmlns:a16="http://schemas.microsoft.com/office/drawing/2014/main" id="{5265B0B0-A4D4-F1EA-53B3-654C514D25F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97797C-283E-D5AC-FCEE-A85DECCC613C}"/>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98192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EFC91-7F4B-97D4-6386-E9C78DD90BC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24CA9DA-FBDD-4A7F-0324-567F307B0BE3}"/>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125FBEE-C1B9-8970-9527-53E56544191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53BDE79-987C-BB10-65B5-A215C8939D41}"/>
              </a:ext>
            </a:extLst>
          </p:cNvPr>
          <p:cNvSpPr>
            <a:spLocks noGrp="1"/>
          </p:cNvSpPr>
          <p:nvPr>
            <p:ph type="dt" sz="half" idx="10"/>
          </p:nvPr>
        </p:nvSpPr>
        <p:spPr/>
        <p:txBody>
          <a:bodyPr/>
          <a:lstStyle/>
          <a:p>
            <a:fld id="{EACECF8C-0816-48F0-AAA7-1D110DCFD295}" type="datetime1">
              <a:rPr lang="en-US" smtClean="0"/>
              <a:t>4/15/2025</a:t>
            </a:fld>
            <a:endParaRPr lang="en-US" dirty="0"/>
          </a:p>
        </p:txBody>
      </p:sp>
      <p:sp>
        <p:nvSpPr>
          <p:cNvPr id="6" name="Footer Placeholder 5">
            <a:extLst>
              <a:ext uri="{FF2B5EF4-FFF2-40B4-BE49-F238E27FC236}">
                <a16:creationId xmlns:a16="http://schemas.microsoft.com/office/drawing/2014/main" id="{6E12360F-7C31-C1B7-41AA-D20577C71FF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B09AD67-0F17-142F-5DD6-D3D87DE3A7D3}"/>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32296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28F4D-38F9-48D6-7A32-D93A9E579379}"/>
              </a:ext>
            </a:extLst>
          </p:cNvPr>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222D81E-0F85-E305-FC65-3ACB88514582}"/>
              </a:ext>
            </a:extLst>
          </p:cNvPr>
          <p:cNvSpPr>
            <a:spLocks noGrp="1"/>
          </p:cNvSpPr>
          <p:nvPr>
            <p:ph type="body" idx="1"/>
          </p:nvPr>
        </p:nvSpPr>
        <p:spPr>
          <a:xfrm>
            <a:off x="629842" y="1681164"/>
            <a:ext cx="3868341"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D228691-7062-5603-3B52-59EDC9EFECAA}"/>
              </a:ext>
            </a:extLst>
          </p:cNvPr>
          <p:cNvSpPr>
            <a:spLocks noGrp="1"/>
          </p:cNvSpPr>
          <p:nvPr>
            <p:ph sz="half" idx="2"/>
          </p:nvPr>
        </p:nvSpPr>
        <p:spPr>
          <a:xfrm>
            <a:off x="629842" y="2505076"/>
            <a:ext cx="386834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CC8348A-8B7D-0DA0-7890-15E9BD589E2A}"/>
              </a:ext>
            </a:extLst>
          </p:cNvPr>
          <p:cNvSpPr>
            <a:spLocks noGrp="1"/>
          </p:cNvSpPr>
          <p:nvPr>
            <p:ph type="body" sz="quarter" idx="3"/>
          </p:nvPr>
        </p:nvSpPr>
        <p:spPr>
          <a:xfrm>
            <a:off x="4629150" y="1681164"/>
            <a:ext cx="3887391"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38EE2A0-EB6C-59E3-6937-FD8C453F7FDD}"/>
              </a:ext>
            </a:extLst>
          </p:cNvPr>
          <p:cNvSpPr>
            <a:spLocks noGrp="1"/>
          </p:cNvSpPr>
          <p:nvPr>
            <p:ph sz="quarter" idx="4"/>
          </p:nvPr>
        </p:nvSpPr>
        <p:spPr>
          <a:xfrm>
            <a:off x="4629150" y="2505076"/>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060D67F-F00D-1EFD-AA0F-083FF9217E60}"/>
              </a:ext>
            </a:extLst>
          </p:cNvPr>
          <p:cNvSpPr>
            <a:spLocks noGrp="1"/>
          </p:cNvSpPr>
          <p:nvPr>
            <p:ph type="dt" sz="half" idx="10"/>
          </p:nvPr>
        </p:nvSpPr>
        <p:spPr/>
        <p:txBody>
          <a:bodyPr/>
          <a:lstStyle/>
          <a:p>
            <a:fld id="{8EC6B9C4-30FC-4013-9F7E-8704446F5AC8}" type="datetime1">
              <a:rPr lang="en-US" smtClean="0"/>
              <a:t>4/15/2025</a:t>
            </a:fld>
            <a:endParaRPr lang="en-US" dirty="0"/>
          </a:p>
        </p:txBody>
      </p:sp>
      <p:sp>
        <p:nvSpPr>
          <p:cNvPr id="8" name="Footer Placeholder 7">
            <a:extLst>
              <a:ext uri="{FF2B5EF4-FFF2-40B4-BE49-F238E27FC236}">
                <a16:creationId xmlns:a16="http://schemas.microsoft.com/office/drawing/2014/main" id="{6A5FBCD6-7A10-7155-294A-664C9761A0C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073C319-53F9-6482-686B-AA37651D5A54}"/>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643012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8E74-A7B4-63C6-910F-0EB7C167D89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7EE7FF2-8167-C0E0-2E3C-BCF2153023E4}"/>
              </a:ext>
            </a:extLst>
          </p:cNvPr>
          <p:cNvSpPr>
            <a:spLocks noGrp="1"/>
          </p:cNvSpPr>
          <p:nvPr>
            <p:ph type="dt" sz="half" idx="10"/>
          </p:nvPr>
        </p:nvSpPr>
        <p:spPr/>
        <p:txBody>
          <a:bodyPr/>
          <a:lstStyle/>
          <a:p>
            <a:fld id="{0625AE3E-06C0-427F-BD70-63D9A6962959}" type="datetime1">
              <a:rPr lang="en-US" smtClean="0"/>
              <a:t>4/15/2025</a:t>
            </a:fld>
            <a:endParaRPr lang="en-US" dirty="0"/>
          </a:p>
        </p:txBody>
      </p:sp>
      <p:sp>
        <p:nvSpPr>
          <p:cNvPr id="4" name="Footer Placeholder 3">
            <a:extLst>
              <a:ext uri="{FF2B5EF4-FFF2-40B4-BE49-F238E27FC236}">
                <a16:creationId xmlns:a16="http://schemas.microsoft.com/office/drawing/2014/main" id="{14487C8F-2D72-74F0-2A49-B5446A17BA6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018303B-1F2C-EE01-CA8A-CE8AD3499B2D}"/>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06944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04E3D2-3FC9-45CA-5405-3756935E6253}"/>
              </a:ext>
            </a:extLst>
          </p:cNvPr>
          <p:cNvSpPr>
            <a:spLocks noGrp="1"/>
          </p:cNvSpPr>
          <p:nvPr>
            <p:ph type="dt" sz="half" idx="10"/>
          </p:nvPr>
        </p:nvSpPr>
        <p:spPr/>
        <p:txBody>
          <a:bodyPr/>
          <a:lstStyle/>
          <a:p>
            <a:fld id="{72328FC6-51CC-445F-A6CA-531825F0136F}" type="datetime1">
              <a:rPr lang="en-US" smtClean="0"/>
              <a:t>4/15/2025</a:t>
            </a:fld>
            <a:endParaRPr lang="en-US" dirty="0"/>
          </a:p>
        </p:txBody>
      </p:sp>
      <p:sp>
        <p:nvSpPr>
          <p:cNvPr id="3" name="Footer Placeholder 2">
            <a:extLst>
              <a:ext uri="{FF2B5EF4-FFF2-40B4-BE49-F238E27FC236}">
                <a16:creationId xmlns:a16="http://schemas.microsoft.com/office/drawing/2014/main" id="{421D6315-3FC6-B82C-3B52-3C48BB7EB7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9BA60F-675A-20B3-2B6F-0A43122B5885}"/>
              </a:ext>
            </a:extLst>
          </p:cNvPr>
          <p:cNvSpPr>
            <a:spLocks noGrp="1"/>
          </p:cNvSpPr>
          <p:nvPr>
            <p:ph type="sldNum" sz="quarter" idx="12"/>
          </p:nvPr>
        </p:nvSpPr>
        <p:spPr/>
        <p:txBody>
          <a:bodyPr/>
          <a:lstStyle/>
          <a:p>
            <a:fld id="{F633090A-E985-4837-A97A-059404DB2C46}" type="slidenum">
              <a:rPr lang="en-US" smtClean="0"/>
              <a:t>‹#›</a:t>
            </a:fld>
            <a:endParaRPr lang="en-US" dirty="0"/>
          </a:p>
        </p:txBody>
      </p:sp>
    </p:spTree>
    <p:extLst>
      <p:ext uri="{BB962C8B-B14F-4D97-AF65-F5344CB8AC3E}">
        <p14:creationId xmlns:p14="http://schemas.microsoft.com/office/powerpoint/2010/main" val="4029802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52E61-A3EF-9E42-0B1F-FEEB39FC8A47}"/>
              </a:ext>
            </a:extLst>
          </p:cNvPr>
          <p:cNvSpPr>
            <a:spLocks noGrp="1"/>
          </p:cNvSpPr>
          <p:nvPr>
            <p:ph type="title"/>
          </p:nvPr>
        </p:nvSpPr>
        <p:spPr>
          <a:xfrm>
            <a:off x="629842" y="457200"/>
            <a:ext cx="2949177" cy="1600200"/>
          </a:xfrm>
        </p:spPr>
        <p:txBody>
          <a:bodyPr anchor="b"/>
          <a:lstStyle>
            <a:lvl1pPr>
              <a:defRPr sz="2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226DAE6-A658-B199-5AF3-0752845629D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9BAA3195-9281-E99A-EBB0-798D3CCE348E}"/>
              </a:ext>
            </a:extLst>
          </p:cNvPr>
          <p:cNvSpPr>
            <a:spLocks noGrp="1"/>
          </p:cNvSpPr>
          <p:nvPr>
            <p:ph type="body" sz="half" idx="2"/>
          </p:nvPr>
        </p:nvSpPr>
        <p:spPr>
          <a:xfrm>
            <a:off x="629842" y="2057400"/>
            <a:ext cx="2949177"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8148ABA-53B3-DCBD-4767-D8ADAC88C849}"/>
              </a:ext>
            </a:extLst>
          </p:cNvPr>
          <p:cNvSpPr>
            <a:spLocks noGrp="1"/>
          </p:cNvSpPr>
          <p:nvPr>
            <p:ph type="dt" sz="half" idx="10"/>
          </p:nvPr>
        </p:nvSpPr>
        <p:spPr/>
        <p:txBody>
          <a:bodyPr/>
          <a:lstStyle/>
          <a:p>
            <a:fld id="{4C5B3D67-9A46-48D4-A9F0-D092752CB0F9}" type="datetime1">
              <a:rPr lang="en-US" smtClean="0"/>
              <a:t>4/15/2025</a:t>
            </a:fld>
            <a:endParaRPr lang="en-US" dirty="0"/>
          </a:p>
        </p:txBody>
      </p:sp>
      <p:sp>
        <p:nvSpPr>
          <p:cNvPr id="6" name="Footer Placeholder 5">
            <a:extLst>
              <a:ext uri="{FF2B5EF4-FFF2-40B4-BE49-F238E27FC236}">
                <a16:creationId xmlns:a16="http://schemas.microsoft.com/office/drawing/2014/main" id="{0F5DA508-8A5D-A6B9-3D5A-C4E7D909628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E7382A1-DB76-57DB-1065-889E085177B1}"/>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65817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AB7A7-7422-58BE-BBA5-188FAC2D54B5}"/>
              </a:ext>
            </a:extLst>
          </p:cNvPr>
          <p:cNvSpPr>
            <a:spLocks noGrp="1"/>
          </p:cNvSpPr>
          <p:nvPr>
            <p:ph type="title"/>
          </p:nvPr>
        </p:nvSpPr>
        <p:spPr>
          <a:xfrm>
            <a:off x="629842" y="457200"/>
            <a:ext cx="2949177" cy="1600200"/>
          </a:xfrm>
        </p:spPr>
        <p:txBody>
          <a:bodyPr anchor="b"/>
          <a:lstStyle>
            <a:lvl1pPr>
              <a:defRPr sz="24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7B95EEB-20B8-D72B-50B2-C9D4F44E2A2E}"/>
              </a:ext>
            </a:extLst>
          </p:cNvPr>
          <p:cNvSpPr>
            <a:spLocks noGrp="1"/>
          </p:cNvSpPr>
          <p:nvPr>
            <p:ph type="pic" idx="1"/>
          </p:nvPr>
        </p:nvSpPr>
        <p:spPr>
          <a:xfrm>
            <a:off x="3887391" y="987426"/>
            <a:ext cx="4629150" cy="4873625"/>
          </a:xfrm>
        </p:spPr>
        <p:txBody>
          <a:bodyPr/>
          <a:lstStyle>
            <a:lvl1pPr marL="0" indent="0">
              <a:buNone/>
              <a:defRPr sz="2400"/>
            </a:lvl1pPr>
            <a:lvl2pPr marL="342886" indent="0">
              <a:buNone/>
              <a:defRPr sz="2100"/>
            </a:lvl2pPr>
            <a:lvl3pPr marL="685772" indent="0">
              <a:buNone/>
              <a:defRPr sz="1800"/>
            </a:lvl3pPr>
            <a:lvl4pPr marL="1028657" indent="0">
              <a:buNone/>
              <a:defRPr sz="1500"/>
            </a:lvl4pPr>
            <a:lvl5pPr marL="1371543" indent="0">
              <a:buNone/>
              <a:defRPr sz="1500"/>
            </a:lvl5pPr>
            <a:lvl6pPr marL="1714428" indent="0">
              <a:buNone/>
              <a:defRPr sz="1500"/>
            </a:lvl6pPr>
            <a:lvl7pPr marL="2057314" indent="0">
              <a:buNone/>
              <a:defRPr sz="1500"/>
            </a:lvl7pPr>
            <a:lvl8pPr marL="2400199" indent="0">
              <a:buNone/>
              <a:defRPr sz="1500"/>
            </a:lvl8pPr>
            <a:lvl9pPr marL="2743085" indent="0">
              <a:buNone/>
              <a:defRPr sz="1500"/>
            </a:lvl9pPr>
          </a:lstStyle>
          <a:p>
            <a:endParaRPr lang="en-IN" dirty="0"/>
          </a:p>
        </p:txBody>
      </p:sp>
      <p:sp>
        <p:nvSpPr>
          <p:cNvPr id="4" name="Text Placeholder 3">
            <a:extLst>
              <a:ext uri="{FF2B5EF4-FFF2-40B4-BE49-F238E27FC236}">
                <a16:creationId xmlns:a16="http://schemas.microsoft.com/office/drawing/2014/main" id="{55A12144-859E-A31E-3325-FC6AABD73FD3}"/>
              </a:ext>
            </a:extLst>
          </p:cNvPr>
          <p:cNvSpPr>
            <a:spLocks noGrp="1"/>
          </p:cNvSpPr>
          <p:nvPr>
            <p:ph type="body" sz="half" idx="2"/>
          </p:nvPr>
        </p:nvSpPr>
        <p:spPr>
          <a:xfrm>
            <a:off x="629842" y="2057400"/>
            <a:ext cx="2949177"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21FB938-8E4B-F29A-5825-82330C84F9AF}"/>
              </a:ext>
            </a:extLst>
          </p:cNvPr>
          <p:cNvSpPr>
            <a:spLocks noGrp="1"/>
          </p:cNvSpPr>
          <p:nvPr>
            <p:ph type="dt" sz="half" idx="10"/>
          </p:nvPr>
        </p:nvSpPr>
        <p:spPr/>
        <p:txBody>
          <a:bodyPr/>
          <a:lstStyle/>
          <a:p>
            <a:fld id="{AE346B01-8339-4E72-9829-90513EB81859}" type="datetime1">
              <a:rPr lang="en-US" smtClean="0"/>
              <a:t>4/15/2025</a:t>
            </a:fld>
            <a:endParaRPr lang="en-US" dirty="0"/>
          </a:p>
        </p:txBody>
      </p:sp>
      <p:sp>
        <p:nvSpPr>
          <p:cNvPr id="6" name="Footer Placeholder 5">
            <a:extLst>
              <a:ext uri="{FF2B5EF4-FFF2-40B4-BE49-F238E27FC236}">
                <a16:creationId xmlns:a16="http://schemas.microsoft.com/office/drawing/2014/main" id="{A1B957EF-F853-C20E-5333-FF125287ECC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A723E03-EF2D-7F36-0BCD-8F1C0801F2FE}"/>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82319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hyperlink" Target="about:blank"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F8EBBF6-E734-C19D-48AE-D7437B22DB88}"/>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27588" b="28007"/>
          <a:stretch/>
        </p:blipFill>
        <p:spPr bwMode="auto">
          <a:xfrm>
            <a:off x="6910783" y="58232"/>
            <a:ext cx="1673513" cy="622805"/>
          </a:xfrm>
          <a:prstGeom prst="rect">
            <a:avLst/>
          </a:prstGeom>
          <a:noFill/>
          <a:ln>
            <a:noFill/>
          </a:ln>
          <a:extLst>
            <a:ext uri="{53640926-AAD7-44D8-BBD7-CCE9431645EC}">
              <a14:shadowObscured xmlns:a14="http://schemas.microsoft.com/office/drawing/2010/main"/>
            </a:ext>
          </a:extLst>
        </p:spPr>
      </p:pic>
      <p:sp>
        <p:nvSpPr>
          <p:cNvPr id="2" name="Title Placeholder 1">
            <a:extLst>
              <a:ext uri="{FF2B5EF4-FFF2-40B4-BE49-F238E27FC236}">
                <a16:creationId xmlns:a16="http://schemas.microsoft.com/office/drawing/2014/main" id="{60AD7F2B-3871-6F65-BEE1-3FB72F8CF05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9C6998B-C3FA-CDCD-5C13-9EB605FA2F2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5C5691C-22D7-D18F-C35C-A0983DB8B2C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B87974-5E99-475B-8FF8-7EC98EF68FA9}" type="datetime1">
              <a:rPr lang="en-US" smtClean="0"/>
              <a:t>4/15/2025</a:t>
            </a:fld>
            <a:endParaRPr lang="en-US" dirty="0"/>
          </a:p>
        </p:txBody>
      </p:sp>
      <p:sp>
        <p:nvSpPr>
          <p:cNvPr id="5" name="Footer Placeholder 4">
            <a:extLst>
              <a:ext uri="{FF2B5EF4-FFF2-40B4-BE49-F238E27FC236}">
                <a16:creationId xmlns:a16="http://schemas.microsoft.com/office/drawing/2014/main" id="{7C9605BF-829A-67B6-F27A-A9FEAAEC7F9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CB54527-AC69-5C02-EE70-DE73742E7C37}"/>
              </a:ext>
            </a:extLst>
          </p:cNvPr>
          <p:cNvSpPr>
            <a:spLocks noGrp="1"/>
          </p:cNvSpPr>
          <p:nvPr>
            <p:ph type="sldNum" sz="quarter" idx="4"/>
          </p:nvPr>
        </p:nvSpPr>
        <p:spPr>
          <a:xfrm>
            <a:off x="8805496" y="6201094"/>
            <a:ext cx="338504" cy="365125"/>
          </a:xfrm>
          <a:prstGeom prst="rect">
            <a:avLst/>
          </a:prstGeom>
        </p:spPr>
        <p:txBody>
          <a:bodyPr vert="horz" lIns="91440" tIns="45720" rIns="91440" bIns="45720" rtlCol="0" anchor="ctr"/>
          <a:lstStyle>
            <a:lvl1pPr algn="ctr">
              <a:defRPr sz="900">
                <a:solidFill>
                  <a:schemeClr val="tx1">
                    <a:tint val="75000"/>
                  </a:schemeClr>
                </a:solidFill>
              </a:defRPr>
            </a:lvl1pPr>
          </a:lstStyle>
          <a:p>
            <a:fld id="{48F63A3B-78C7-47BE-AE5E-E10140E04643}" type="slidenum">
              <a:rPr lang="en-US" smtClean="0"/>
              <a:pPr/>
              <a:t>‹#›</a:t>
            </a:fld>
            <a:endParaRPr lang="en-US" dirty="0"/>
          </a:p>
        </p:txBody>
      </p:sp>
      <p:cxnSp>
        <p:nvCxnSpPr>
          <p:cNvPr id="7" name="Straight Connector 6">
            <a:extLst>
              <a:ext uri="{FF2B5EF4-FFF2-40B4-BE49-F238E27FC236}">
                <a16:creationId xmlns:a16="http://schemas.microsoft.com/office/drawing/2014/main" id="{65C0A7CB-1C7B-1860-E93C-3D6ECC6327D5}"/>
              </a:ext>
            </a:extLst>
          </p:cNvPr>
          <p:cNvCxnSpPr>
            <a:cxnSpLocks/>
          </p:cNvCxnSpPr>
          <p:nvPr userDrawn="1"/>
        </p:nvCxnSpPr>
        <p:spPr>
          <a:xfrm>
            <a:off x="636487" y="698107"/>
            <a:ext cx="7886700" cy="0"/>
          </a:xfrm>
          <a:prstGeom prst="line">
            <a:avLst/>
          </a:prstGeom>
        </p:spPr>
        <p:style>
          <a:lnRef idx="3">
            <a:schemeClr val="accent1"/>
          </a:lnRef>
          <a:fillRef idx="0">
            <a:schemeClr val="accent1"/>
          </a:fillRef>
          <a:effectRef idx="2">
            <a:schemeClr val="accent1"/>
          </a:effectRef>
          <a:fontRef idx="minor">
            <a:schemeClr val="tx1"/>
          </a:fontRef>
        </p:style>
      </p:cxnSp>
      <p:sp>
        <p:nvSpPr>
          <p:cNvPr id="9" name="Text Placeholder 2">
            <a:extLst>
              <a:ext uri="{FF2B5EF4-FFF2-40B4-BE49-F238E27FC236}">
                <a16:creationId xmlns:a16="http://schemas.microsoft.com/office/drawing/2014/main" id="{B35615C3-E9AC-AFF6-D2A8-43F0F90C7521}"/>
              </a:ext>
            </a:extLst>
          </p:cNvPr>
          <p:cNvSpPr txBox="1">
            <a:spLocks/>
          </p:cNvSpPr>
          <p:nvPr userDrawn="1"/>
        </p:nvSpPr>
        <p:spPr>
          <a:xfrm>
            <a:off x="628650" y="58232"/>
            <a:ext cx="3417341" cy="639875"/>
          </a:xfrm>
          <a:prstGeom prst="rect">
            <a:avLst/>
          </a:prstGeom>
        </p:spPr>
        <p:txBody>
          <a:bodyPr vert="horz" lIns="63305" tIns="31652" rIns="63305" bIns="31652"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662" b="1" dirty="0"/>
              <a:t>PMG Engineering Private Limited</a:t>
            </a:r>
          </a:p>
          <a:p>
            <a:pPr marL="0" indent="0">
              <a:lnSpc>
                <a:spcPct val="100000"/>
              </a:lnSpc>
              <a:spcBef>
                <a:spcPts val="0"/>
              </a:spcBef>
              <a:buNone/>
            </a:pPr>
            <a:r>
              <a:rPr lang="en-US" sz="1108" b="0" i="0" kern="1200" dirty="0">
                <a:solidFill>
                  <a:schemeClr val="tx1"/>
                </a:solidFill>
                <a:effectLst/>
                <a:latin typeface="+mn-lt"/>
                <a:ea typeface="+mn-ea"/>
                <a:cs typeface="+mn-cs"/>
              </a:rPr>
              <a:t>The End-to-End Engineering Company in Food Industry</a:t>
            </a:r>
          </a:p>
          <a:p>
            <a:pPr marL="0" indent="0">
              <a:lnSpc>
                <a:spcPct val="100000"/>
              </a:lnSpc>
              <a:spcBef>
                <a:spcPts val="0"/>
              </a:spcBef>
              <a:buNone/>
            </a:pPr>
            <a:r>
              <a:rPr lang="en-US" sz="1108" b="0" i="0" u="none" kern="1200" dirty="0">
                <a:solidFill>
                  <a:schemeClr val="tx1"/>
                </a:solidFill>
                <a:effectLst/>
                <a:latin typeface="+mn-lt"/>
                <a:ea typeface="+mn-ea"/>
                <a:cs typeface="+mn-cs"/>
                <a:hlinkClick r:id="rId16"/>
              </a:rPr>
              <a:t>info@pmg.engineering</a:t>
            </a:r>
            <a:r>
              <a:rPr lang="en-US" sz="1108" b="0" i="0" u="none" kern="1200" dirty="0">
                <a:solidFill>
                  <a:schemeClr val="tx1"/>
                </a:solidFill>
                <a:effectLst/>
                <a:latin typeface="+mn-lt"/>
                <a:ea typeface="+mn-ea"/>
                <a:cs typeface="+mn-cs"/>
              </a:rPr>
              <a:t> | </a:t>
            </a:r>
            <a:r>
              <a:rPr lang="en-US" sz="1108" b="0" i="0" u="none" kern="1200" dirty="0">
                <a:solidFill>
                  <a:schemeClr val="tx1"/>
                </a:solidFill>
                <a:effectLst/>
                <a:latin typeface="+mn-lt"/>
                <a:ea typeface="+mn-ea"/>
                <a:cs typeface="+mn-cs"/>
                <a:hlinkClick r:id="rId16"/>
              </a:rPr>
              <a:t>www.pmg.engineering</a:t>
            </a:r>
            <a:endParaRPr lang="en-US" sz="1108" b="0" i="0" u="none" kern="1200" dirty="0">
              <a:solidFill>
                <a:schemeClr val="tx1"/>
              </a:solidFill>
              <a:effectLst/>
              <a:latin typeface="+mn-lt"/>
              <a:ea typeface="+mn-ea"/>
              <a:cs typeface="+mn-cs"/>
            </a:endParaRPr>
          </a:p>
        </p:txBody>
      </p:sp>
      <p:sp>
        <p:nvSpPr>
          <p:cNvPr id="10" name="Rectangle 9">
            <a:extLst>
              <a:ext uri="{FF2B5EF4-FFF2-40B4-BE49-F238E27FC236}">
                <a16:creationId xmlns:a16="http://schemas.microsoft.com/office/drawing/2014/main" id="{5962E930-9FFF-51F6-C0B1-D9D84D41B557}"/>
              </a:ext>
            </a:extLst>
          </p:cNvPr>
          <p:cNvSpPr/>
          <p:nvPr userDrawn="1"/>
        </p:nvSpPr>
        <p:spPr>
          <a:xfrm>
            <a:off x="0" y="6566219"/>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Build World Class Food Factories.</a:t>
            </a:r>
          </a:p>
        </p:txBody>
      </p:sp>
    </p:spTree>
    <p:extLst>
      <p:ext uri="{BB962C8B-B14F-4D97-AF65-F5344CB8AC3E}">
        <p14:creationId xmlns:p14="http://schemas.microsoft.com/office/powerpoint/2010/main" val="1395446170"/>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Lst>
  <p:hf hdr="0" ftr="0" dt="0"/>
  <p:txStyles>
    <p:titleStyle>
      <a:lvl1pPr algn="l" defTabSz="685772"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3" indent="-171443" algn="l" defTabSz="685772"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8" indent="-171443" algn="l" defTabSz="685772"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14" indent="-171443" algn="l" defTabSz="685772"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00"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85"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71"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57"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43"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28"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72" rtl="0" eaLnBrk="1" latinLnBrk="0" hangingPunct="1">
        <a:defRPr sz="1350" kern="1200">
          <a:solidFill>
            <a:schemeClr val="tx1"/>
          </a:solidFill>
          <a:latin typeface="+mn-lt"/>
          <a:ea typeface="+mn-ea"/>
          <a:cs typeface="+mn-cs"/>
        </a:defRPr>
      </a:lvl1pPr>
      <a:lvl2pPr marL="342886" algn="l" defTabSz="685772" rtl="0" eaLnBrk="1" latinLnBrk="0" hangingPunct="1">
        <a:defRPr sz="1350" kern="1200">
          <a:solidFill>
            <a:schemeClr val="tx1"/>
          </a:solidFill>
          <a:latin typeface="+mn-lt"/>
          <a:ea typeface="+mn-ea"/>
          <a:cs typeface="+mn-cs"/>
        </a:defRPr>
      </a:lvl2pPr>
      <a:lvl3pPr marL="685772" algn="l" defTabSz="685772" rtl="0" eaLnBrk="1" latinLnBrk="0" hangingPunct="1">
        <a:defRPr sz="1350" kern="1200">
          <a:solidFill>
            <a:schemeClr val="tx1"/>
          </a:solidFill>
          <a:latin typeface="+mn-lt"/>
          <a:ea typeface="+mn-ea"/>
          <a:cs typeface="+mn-cs"/>
        </a:defRPr>
      </a:lvl3pPr>
      <a:lvl4pPr marL="1028657" algn="l" defTabSz="685772" rtl="0" eaLnBrk="1" latinLnBrk="0" hangingPunct="1">
        <a:defRPr sz="1350" kern="1200">
          <a:solidFill>
            <a:schemeClr val="tx1"/>
          </a:solidFill>
          <a:latin typeface="+mn-lt"/>
          <a:ea typeface="+mn-ea"/>
          <a:cs typeface="+mn-cs"/>
        </a:defRPr>
      </a:lvl4pPr>
      <a:lvl5pPr marL="1371543" algn="l" defTabSz="685772" rtl="0" eaLnBrk="1" latinLnBrk="0" hangingPunct="1">
        <a:defRPr sz="1350" kern="1200">
          <a:solidFill>
            <a:schemeClr val="tx1"/>
          </a:solidFill>
          <a:latin typeface="+mn-lt"/>
          <a:ea typeface="+mn-ea"/>
          <a:cs typeface="+mn-cs"/>
        </a:defRPr>
      </a:lvl5pPr>
      <a:lvl6pPr marL="1714428" algn="l" defTabSz="685772" rtl="0" eaLnBrk="1" latinLnBrk="0" hangingPunct="1">
        <a:defRPr sz="1350" kern="1200">
          <a:solidFill>
            <a:schemeClr val="tx1"/>
          </a:solidFill>
          <a:latin typeface="+mn-lt"/>
          <a:ea typeface="+mn-ea"/>
          <a:cs typeface="+mn-cs"/>
        </a:defRPr>
      </a:lvl6pPr>
      <a:lvl7pPr marL="2057314" algn="l" defTabSz="685772" rtl="0" eaLnBrk="1" latinLnBrk="0" hangingPunct="1">
        <a:defRPr sz="1350" kern="1200">
          <a:solidFill>
            <a:schemeClr val="tx1"/>
          </a:solidFill>
          <a:latin typeface="+mn-lt"/>
          <a:ea typeface="+mn-ea"/>
          <a:cs typeface="+mn-cs"/>
        </a:defRPr>
      </a:lvl7pPr>
      <a:lvl8pPr marL="2400199" algn="l" defTabSz="685772" rtl="0" eaLnBrk="1" latinLnBrk="0" hangingPunct="1">
        <a:defRPr sz="1350" kern="1200">
          <a:solidFill>
            <a:schemeClr val="tx1"/>
          </a:solidFill>
          <a:latin typeface="+mn-lt"/>
          <a:ea typeface="+mn-ea"/>
          <a:cs typeface="+mn-cs"/>
        </a:defRPr>
      </a:lvl8pPr>
      <a:lvl9pPr marL="2743085" algn="l" defTabSz="685772"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microsoft.com/office/2007/relationships/hdphoto" Target="../media/hdphoto3.wdp"/><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microsoft.com/office/2007/relationships/hdphoto" Target="../media/hdphoto4.wdp"/><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22.png"/><Relationship Id="rId4" Type="http://schemas.microsoft.com/office/2007/relationships/hdphoto" Target="../media/hdphoto5.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7" Type="http://schemas.microsoft.com/office/2007/relationships/hdphoto" Target="../media/hdphoto2.wdp"/><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838200"/>
          </a:xfrm>
          <a:solidFill>
            <a:schemeClr val="accent1">
              <a:lumMod val="60000"/>
              <a:lumOff val="40000"/>
            </a:schemeClr>
          </a:solidFill>
        </p:spPr>
        <p:txBody>
          <a:bodyPr anchor="ctr">
            <a:normAutofit/>
          </a:bodyPr>
          <a:lstStyle/>
          <a:p>
            <a:r>
              <a:rPr lang="en-IN" sz="4000" b="1" dirty="0"/>
              <a:t>Cable Management</a:t>
            </a:r>
            <a:endParaRPr lang="en-US" sz="4000" b="1" dirty="0"/>
          </a:p>
        </p:txBody>
      </p:sp>
      <p:sp>
        <p:nvSpPr>
          <p:cNvPr id="3" name="Slide Number Placeholder 2"/>
          <p:cNvSpPr>
            <a:spLocks noGrp="1"/>
          </p:cNvSpPr>
          <p:nvPr>
            <p:ph type="sldNum" sz="quarter" idx="12"/>
          </p:nvPr>
        </p:nvSpPr>
        <p:spPr/>
        <p:txBody>
          <a:bodyPr/>
          <a:lstStyle/>
          <a:p>
            <a:fld id="{7B35B823-78A6-4AA4-A0F1-2DC210CA05EA}" type="slidenum">
              <a:rPr lang="en-US" smtClean="0"/>
              <a:pPr/>
              <a:t>1</a:t>
            </a:fld>
            <a:endParaRPr lang="en-US" dirty="0"/>
          </a:p>
        </p:txBody>
      </p:sp>
      <p:pic>
        <p:nvPicPr>
          <p:cNvPr id="2050" name="Picture 2" descr="https://www.cyberciti.biz/media/new/cms/2017/01/r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514600"/>
            <a:ext cx="7848600" cy="3181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487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85800"/>
            <a:ext cx="8001000" cy="609600"/>
          </a:xfrm>
        </p:spPr>
        <p:txBody>
          <a:bodyPr>
            <a:noAutofit/>
          </a:bodyPr>
          <a:lstStyle/>
          <a:p>
            <a:pPr algn="ctr"/>
            <a:r>
              <a:rPr lang="en-US" altLang="en-US" sz="4000" b="1" u="sng" dirty="0"/>
              <a:t>Cable Ladder</a:t>
            </a:r>
          </a:p>
        </p:txBody>
      </p:sp>
      <p:sp>
        <p:nvSpPr>
          <p:cNvPr id="2" name="Slide Number Placeholder 1"/>
          <p:cNvSpPr>
            <a:spLocks noGrp="1"/>
          </p:cNvSpPr>
          <p:nvPr>
            <p:ph type="sldNum" sz="quarter" idx="12"/>
          </p:nvPr>
        </p:nvSpPr>
        <p:spPr/>
        <p:txBody>
          <a:bodyPr/>
          <a:lstStyle/>
          <a:p>
            <a:fld id="{7B35B823-78A6-4AA4-A0F1-2DC210CA05EA}" type="slidenum">
              <a:rPr lang="en-US" smtClean="0"/>
              <a:pPr/>
              <a:t>10</a:t>
            </a:fld>
            <a:endParaRPr lang="en-US" dirty="0"/>
          </a:p>
        </p:txBody>
      </p:sp>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chemeClr val="bg1"/>
              </a:solidFill>
              <a:latin typeface="+mn-lt"/>
            </a:endParaRPr>
          </a:p>
        </p:txBody>
      </p:sp>
      <p:sp>
        <p:nvSpPr>
          <p:cNvPr id="8" name="Rectangle 2"/>
          <p:cNvSpPr>
            <a:spLocks noChangeArrowheads="1"/>
          </p:cNvSpPr>
          <p:nvPr/>
        </p:nvSpPr>
        <p:spPr bwMode="gray">
          <a:xfrm>
            <a:off x="323850" y="3920332"/>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chemeClr val="bg1"/>
              </a:solidFill>
              <a:latin typeface="+mn-lt"/>
            </a:endParaRPr>
          </a:p>
        </p:txBody>
      </p:sp>
      <p:sp>
        <p:nvSpPr>
          <p:cNvPr id="13" name="Rectangle 5"/>
          <p:cNvSpPr>
            <a:spLocks noChangeArrowheads="1"/>
          </p:cNvSpPr>
          <p:nvPr/>
        </p:nvSpPr>
        <p:spPr bwMode="gray">
          <a:xfrm>
            <a:off x="323850" y="1931988"/>
            <a:ext cx="8515350" cy="1800225"/>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nSpc>
                <a:spcPct val="110000"/>
              </a:lnSpc>
              <a:buClr>
                <a:srgbClr val="0070C0"/>
              </a:buClr>
            </a:pPr>
            <a:r>
              <a:rPr lang="en-US" altLang="en-US" dirty="0">
                <a:latin typeface="+mn-lt"/>
              </a:rPr>
              <a:t> Galvanized steel or PVC</a:t>
            </a:r>
          </a:p>
          <a:p>
            <a:pPr>
              <a:lnSpc>
                <a:spcPct val="110000"/>
              </a:lnSpc>
              <a:buClr>
                <a:srgbClr val="0070C0"/>
              </a:buClr>
            </a:pPr>
            <a:r>
              <a:rPr lang="en-US" altLang="en-US" dirty="0">
                <a:latin typeface="+mn-lt"/>
              </a:rPr>
              <a:t> Cable secured at rungs</a:t>
            </a:r>
            <a:endParaRPr lang="en-US" altLang="en-US" sz="1600" dirty="0">
              <a:latin typeface="+mn-lt"/>
            </a:endParaRPr>
          </a:p>
        </p:txBody>
      </p:sp>
      <p:pic>
        <p:nvPicPr>
          <p:cNvPr id="16" name="Picture 4" descr="TE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8857" y="2080359"/>
            <a:ext cx="2555543" cy="150348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5"/>
          <p:cNvSpPr>
            <a:spLocks noChangeArrowheads="1"/>
          </p:cNvSpPr>
          <p:nvPr/>
        </p:nvSpPr>
        <p:spPr bwMode="gray">
          <a:xfrm>
            <a:off x="327546" y="4296570"/>
            <a:ext cx="8511654" cy="1800225"/>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nSpc>
                <a:spcPct val="110000"/>
              </a:lnSpc>
              <a:buClr>
                <a:srgbClr val="0070C0"/>
              </a:buClr>
            </a:pPr>
            <a:r>
              <a:rPr lang="en-US" altLang="en-US" dirty="0">
                <a:latin typeface="+mn-lt"/>
              </a:rPr>
              <a:t> With large bundles cable under pressure at </a:t>
            </a:r>
          </a:p>
          <a:p>
            <a:pPr>
              <a:lnSpc>
                <a:spcPct val="110000"/>
              </a:lnSpc>
              <a:buClr>
                <a:srgbClr val="0070C0"/>
              </a:buClr>
            </a:pPr>
            <a:r>
              <a:rPr lang="en-US" altLang="en-US" dirty="0">
                <a:latin typeface="+mn-lt"/>
              </a:rPr>
              <a:t> rungs because its weight is not distributed </a:t>
            </a:r>
          </a:p>
          <a:p>
            <a:pPr>
              <a:lnSpc>
                <a:spcPct val="110000"/>
              </a:lnSpc>
              <a:buClr>
                <a:srgbClr val="0070C0"/>
              </a:buClr>
            </a:pPr>
            <a:r>
              <a:rPr lang="en-US" altLang="en-US" dirty="0">
                <a:latin typeface="+mn-lt"/>
              </a:rPr>
              <a:t> along a run.</a:t>
            </a:r>
          </a:p>
        </p:txBody>
      </p:sp>
      <p:pic>
        <p:nvPicPr>
          <p:cNvPr id="17" name="Picture 4" descr="TE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8857" y="4429127"/>
            <a:ext cx="2555543" cy="1535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89609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85800"/>
            <a:ext cx="8001000" cy="609600"/>
          </a:xfrm>
        </p:spPr>
        <p:txBody>
          <a:bodyPr>
            <a:noAutofit/>
          </a:bodyPr>
          <a:lstStyle/>
          <a:p>
            <a:pPr algn="ctr"/>
            <a:r>
              <a:rPr lang="en-US" altLang="en-US" sz="4000" b="1" u="sng" dirty="0"/>
              <a:t>Snake Tray</a:t>
            </a:r>
          </a:p>
        </p:txBody>
      </p:sp>
      <p:sp>
        <p:nvSpPr>
          <p:cNvPr id="2" name="Slide Number Placeholder 1"/>
          <p:cNvSpPr>
            <a:spLocks noGrp="1"/>
          </p:cNvSpPr>
          <p:nvPr>
            <p:ph type="sldNum" sz="quarter" idx="12"/>
          </p:nvPr>
        </p:nvSpPr>
        <p:spPr/>
        <p:txBody>
          <a:bodyPr/>
          <a:lstStyle/>
          <a:p>
            <a:fld id="{7B35B823-78A6-4AA4-A0F1-2DC210CA05EA}" type="slidenum">
              <a:rPr lang="en-US" smtClean="0"/>
              <a:pPr/>
              <a:t>11</a:t>
            </a:fld>
            <a:endParaRPr lang="en-US" dirty="0"/>
          </a:p>
        </p:txBody>
      </p:sp>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chemeClr val="bg1"/>
              </a:solidFill>
              <a:latin typeface="+mn-lt"/>
            </a:endParaRPr>
          </a:p>
        </p:txBody>
      </p:sp>
      <p:sp>
        <p:nvSpPr>
          <p:cNvPr id="8" name="Rectangle 2"/>
          <p:cNvSpPr>
            <a:spLocks noChangeArrowheads="1"/>
          </p:cNvSpPr>
          <p:nvPr/>
        </p:nvSpPr>
        <p:spPr bwMode="gray">
          <a:xfrm>
            <a:off x="323850" y="3920332"/>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chemeClr val="bg1"/>
              </a:solidFill>
              <a:latin typeface="+mn-lt"/>
            </a:endParaRPr>
          </a:p>
        </p:txBody>
      </p:sp>
      <p:sp>
        <p:nvSpPr>
          <p:cNvPr id="13" name="Rectangle 5"/>
          <p:cNvSpPr>
            <a:spLocks noChangeArrowheads="1"/>
          </p:cNvSpPr>
          <p:nvPr/>
        </p:nvSpPr>
        <p:spPr bwMode="gray">
          <a:xfrm>
            <a:off x="323850" y="1931988"/>
            <a:ext cx="8515350" cy="1800225"/>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Clr>
                <a:srgbClr val="0070C0"/>
              </a:buClr>
            </a:pPr>
            <a:r>
              <a:rPr lang="en-US" altLang="en-US" dirty="0">
                <a:latin typeface="+mn-lt"/>
              </a:rPr>
              <a:t> Similar to cable basket </a:t>
            </a:r>
          </a:p>
          <a:p>
            <a:pPr>
              <a:buClr>
                <a:srgbClr val="0070C0"/>
              </a:buClr>
            </a:pPr>
            <a:r>
              <a:rPr lang="en-US" altLang="en-US" dirty="0">
                <a:latin typeface="+mn-lt"/>
              </a:rPr>
              <a:t> flexible </a:t>
            </a:r>
          </a:p>
          <a:p>
            <a:pPr>
              <a:buClr>
                <a:srgbClr val="0070C0"/>
              </a:buClr>
            </a:pPr>
            <a:r>
              <a:rPr lang="en-US" altLang="en-US" dirty="0">
                <a:latin typeface="+mn-lt"/>
              </a:rPr>
              <a:t> easier to install?</a:t>
            </a:r>
          </a:p>
        </p:txBody>
      </p:sp>
      <p:pic>
        <p:nvPicPr>
          <p:cNvPr id="10" name="Picture 2" descr="tray on 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2101453"/>
            <a:ext cx="3048000" cy="146129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5"/>
          <p:cNvSpPr>
            <a:spLocks noChangeArrowheads="1"/>
          </p:cNvSpPr>
          <p:nvPr/>
        </p:nvSpPr>
        <p:spPr bwMode="gray">
          <a:xfrm>
            <a:off x="327546" y="4296570"/>
            <a:ext cx="8511654" cy="1800225"/>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Clr>
                <a:srgbClr val="0070C0"/>
              </a:buClr>
            </a:pPr>
            <a:r>
              <a:rPr lang="en-US" altLang="en-US" dirty="0">
                <a:latin typeface="+mn-lt"/>
              </a:rPr>
              <a:t> Flexible</a:t>
            </a:r>
          </a:p>
        </p:txBody>
      </p:sp>
      <p:pic>
        <p:nvPicPr>
          <p:cNvPr id="11" name="Picture 2" descr="2 tier tray"/>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638800" y="4365434"/>
            <a:ext cx="3048000" cy="1628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510235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85800"/>
            <a:ext cx="8001000" cy="609600"/>
          </a:xfrm>
        </p:spPr>
        <p:txBody>
          <a:bodyPr>
            <a:noAutofit/>
          </a:bodyPr>
          <a:lstStyle/>
          <a:p>
            <a:pPr algn="ctr"/>
            <a:r>
              <a:rPr lang="en-US" altLang="en-US" sz="4000" b="1" u="sng" dirty="0"/>
              <a:t>Perforated Tray</a:t>
            </a:r>
          </a:p>
        </p:txBody>
      </p:sp>
      <p:sp>
        <p:nvSpPr>
          <p:cNvPr id="2" name="Slide Number Placeholder 1"/>
          <p:cNvSpPr>
            <a:spLocks noGrp="1"/>
          </p:cNvSpPr>
          <p:nvPr>
            <p:ph type="sldNum" sz="quarter" idx="12"/>
          </p:nvPr>
        </p:nvSpPr>
        <p:spPr/>
        <p:txBody>
          <a:bodyPr/>
          <a:lstStyle/>
          <a:p>
            <a:fld id="{7B35B823-78A6-4AA4-A0F1-2DC210CA05EA}" type="slidenum">
              <a:rPr lang="en-US" smtClean="0"/>
              <a:pPr/>
              <a:t>12</a:t>
            </a:fld>
            <a:endParaRPr lang="en-US" dirty="0"/>
          </a:p>
        </p:txBody>
      </p:sp>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chemeClr val="bg1"/>
              </a:solidFill>
              <a:latin typeface="+mn-lt"/>
            </a:endParaRPr>
          </a:p>
        </p:txBody>
      </p:sp>
      <p:sp>
        <p:nvSpPr>
          <p:cNvPr id="13" name="Rectangle 5"/>
          <p:cNvSpPr>
            <a:spLocks noChangeArrowheads="1"/>
          </p:cNvSpPr>
          <p:nvPr/>
        </p:nvSpPr>
        <p:spPr bwMode="gray">
          <a:xfrm>
            <a:off x="323850" y="1931988"/>
            <a:ext cx="8515350" cy="4164012"/>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140000"/>
              </a:lnSpc>
              <a:buClr>
                <a:srgbClr val="0070C0"/>
              </a:buClr>
            </a:pPr>
            <a:r>
              <a:rPr lang="en-US" altLang="en-US" dirty="0">
                <a:latin typeface="+mn-lt"/>
              </a:rPr>
              <a:t> Perforated bottom</a:t>
            </a:r>
          </a:p>
          <a:p>
            <a:pPr algn="just">
              <a:lnSpc>
                <a:spcPct val="140000"/>
              </a:lnSpc>
              <a:buClr>
                <a:srgbClr val="0070C0"/>
              </a:buClr>
            </a:pPr>
            <a:r>
              <a:rPr lang="en-US" altLang="en-US" dirty="0">
                <a:latin typeface="+mn-lt"/>
              </a:rPr>
              <a:t> Horizontal &amp; backbone</a:t>
            </a:r>
          </a:p>
          <a:p>
            <a:pPr algn="just">
              <a:lnSpc>
                <a:spcPct val="140000"/>
              </a:lnSpc>
              <a:buClr>
                <a:srgbClr val="0070C0"/>
              </a:buClr>
            </a:pPr>
            <a:r>
              <a:rPr lang="en-US" altLang="en-US" dirty="0">
                <a:latin typeface="+mn-lt"/>
              </a:rPr>
              <a:t> Flexible</a:t>
            </a:r>
          </a:p>
          <a:p>
            <a:pPr algn="just">
              <a:lnSpc>
                <a:spcPct val="140000"/>
              </a:lnSpc>
              <a:buClr>
                <a:srgbClr val="0070C0"/>
              </a:buClr>
            </a:pPr>
            <a:r>
              <a:rPr lang="en-US" altLang="en-US" dirty="0">
                <a:latin typeface="+mn-lt"/>
              </a:rPr>
              <a:t> Access to cable</a:t>
            </a:r>
          </a:p>
          <a:p>
            <a:pPr algn="just">
              <a:lnSpc>
                <a:spcPct val="140000"/>
              </a:lnSpc>
              <a:buClr>
                <a:srgbClr val="0070C0"/>
              </a:buClr>
            </a:pPr>
            <a:r>
              <a:rPr lang="en-US" altLang="en-US" dirty="0">
                <a:latin typeface="+mn-lt"/>
              </a:rPr>
              <a:t> Curved trays</a:t>
            </a:r>
          </a:p>
          <a:p>
            <a:pPr algn="just">
              <a:lnSpc>
                <a:spcPct val="140000"/>
              </a:lnSpc>
              <a:buClr>
                <a:srgbClr val="0070C0"/>
              </a:buClr>
            </a:pPr>
            <a:r>
              <a:rPr lang="en-US" altLang="en-US" dirty="0">
                <a:latin typeface="+mn-lt"/>
              </a:rPr>
              <a:t> </a:t>
            </a:r>
            <a:r>
              <a:rPr lang="en-US" altLang="en-US" dirty="0" err="1">
                <a:latin typeface="+mn-lt"/>
              </a:rPr>
              <a:t>Asy</a:t>
            </a:r>
            <a:r>
              <a:rPr lang="en-US" altLang="en-US" dirty="0">
                <a:latin typeface="+mn-lt"/>
              </a:rPr>
              <a:t> supports weight of cable along whole run</a:t>
            </a:r>
          </a:p>
        </p:txBody>
      </p:sp>
      <p:pic>
        <p:nvPicPr>
          <p:cNvPr id="14" name="Picture 4" descr="tray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6837" y="2438400"/>
            <a:ext cx="3137563" cy="1490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579446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85800"/>
            <a:ext cx="8001000" cy="609600"/>
          </a:xfrm>
        </p:spPr>
        <p:txBody>
          <a:bodyPr>
            <a:noAutofit/>
          </a:bodyPr>
          <a:lstStyle/>
          <a:p>
            <a:pPr algn="ctr"/>
            <a:r>
              <a:rPr lang="en-US" altLang="en-US" sz="4000" b="1" u="sng" dirty="0"/>
              <a:t>Conduit</a:t>
            </a:r>
          </a:p>
        </p:txBody>
      </p:sp>
      <p:sp>
        <p:nvSpPr>
          <p:cNvPr id="3" name="Slide Number Placeholder 2"/>
          <p:cNvSpPr>
            <a:spLocks noGrp="1"/>
          </p:cNvSpPr>
          <p:nvPr>
            <p:ph type="sldNum" sz="quarter" idx="12"/>
          </p:nvPr>
        </p:nvSpPr>
        <p:spPr/>
        <p:txBody>
          <a:bodyPr/>
          <a:lstStyle/>
          <a:p>
            <a:fld id="{7B35B823-78A6-4AA4-A0F1-2DC210CA05EA}" type="slidenum">
              <a:rPr lang="en-US" smtClean="0"/>
              <a:pPr/>
              <a:t>13</a:t>
            </a:fld>
            <a:endParaRPr lang="en-US" dirty="0"/>
          </a:p>
        </p:txBody>
      </p:sp>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chemeClr val="bg1"/>
              </a:solidFill>
              <a:latin typeface="+mn-lt"/>
            </a:endParaRPr>
          </a:p>
        </p:txBody>
      </p:sp>
      <p:sp>
        <p:nvSpPr>
          <p:cNvPr id="8" name="Rectangle 2"/>
          <p:cNvSpPr>
            <a:spLocks noChangeArrowheads="1"/>
          </p:cNvSpPr>
          <p:nvPr/>
        </p:nvSpPr>
        <p:spPr bwMode="gray">
          <a:xfrm>
            <a:off x="334938" y="4009429"/>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chemeClr val="bg1"/>
              </a:solidFill>
              <a:latin typeface="+mn-lt"/>
            </a:endParaRPr>
          </a:p>
        </p:txBody>
      </p:sp>
      <p:sp>
        <p:nvSpPr>
          <p:cNvPr id="9" name="Rectangle 5"/>
          <p:cNvSpPr>
            <a:spLocks noChangeArrowheads="1"/>
          </p:cNvSpPr>
          <p:nvPr/>
        </p:nvSpPr>
        <p:spPr bwMode="gray">
          <a:xfrm>
            <a:off x="334938" y="4385667"/>
            <a:ext cx="8515349" cy="1786533"/>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Clr>
                <a:srgbClr val="0070C0"/>
              </a:buClr>
            </a:pPr>
            <a:r>
              <a:rPr lang="en-US" altLang="en-US" dirty="0">
                <a:latin typeface="+mn-lt"/>
              </a:rPr>
              <a:t> Emi protection</a:t>
            </a:r>
          </a:p>
          <a:p>
            <a:pPr>
              <a:buClr>
                <a:srgbClr val="0070C0"/>
              </a:buClr>
            </a:pPr>
            <a:r>
              <a:rPr lang="en-US" altLang="en-US" dirty="0">
                <a:latin typeface="+mn-lt"/>
              </a:rPr>
              <a:t> Outlet densities low</a:t>
            </a:r>
          </a:p>
          <a:p>
            <a:pPr>
              <a:buClr>
                <a:srgbClr val="0070C0"/>
              </a:buClr>
            </a:pPr>
            <a:r>
              <a:rPr lang="en-US" altLang="en-US" dirty="0">
                <a:latin typeface="+mn-lt"/>
              </a:rPr>
              <a:t> Medium to long term</a:t>
            </a:r>
          </a:p>
          <a:p>
            <a:pPr>
              <a:buClr>
                <a:srgbClr val="0070C0"/>
              </a:buClr>
            </a:pPr>
            <a:r>
              <a:rPr lang="en-US" altLang="en-US" dirty="0">
                <a:latin typeface="+mn-lt"/>
              </a:rPr>
              <a:t> Neat &amp; aesthetic</a:t>
            </a:r>
          </a:p>
          <a:p>
            <a:pPr>
              <a:lnSpc>
                <a:spcPct val="160000"/>
              </a:lnSpc>
            </a:pPr>
            <a:endParaRPr lang="en-US" altLang="en-US" dirty="0"/>
          </a:p>
        </p:txBody>
      </p:sp>
      <p:pic>
        <p:nvPicPr>
          <p:cNvPr id="2" name="Picture 1"/>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05400" y="4560076"/>
            <a:ext cx="3624428" cy="1357460"/>
          </a:xfrm>
          <a:prstGeom prst="rect">
            <a:avLst/>
          </a:prstGeom>
        </p:spPr>
      </p:pic>
      <p:sp>
        <p:nvSpPr>
          <p:cNvPr id="13" name="Rectangle 5"/>
          <p:cNvSpPr>
            <a:spLocks noChangeArrowheads="1"/>
          </p:cNvSpPr>
          <p:nvPr/>
        </p:nvSpPr>
        <p:spPr bwMode="gray">
          <a:xfrm>
            <a:off x="323850" y="1920615"/>
            <a:ext cx="8515350" cy="1889384"/>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pPr>
            <a:r>
              <a:rPr lang="en-US" altLang="en-US" dirty="0">
                <a:latin typeface="+mn-lt"/>
              </a:rPr>
              <a:t> Completely Enclosed</a:t>
            </a:r>
          </a:p>
          <a:p>
            <a:pPr algn="just">
              <a:buClr>
                <a:srgbClr val="0070C0"/>
              </a:buClr>
            </a:pPr>
            <a:r>
              <a:rPr lang="en-US" altLang="en-US" dirty="0">
                <a:latin typeface="+mn-lt"/>
              </a:rPr>
              <a:t> No Removable Lid</a:t>
            </a:r>
          </a:p>
          <a:p>
            <a:pPr algn="just">
              <a:buClr>
                <a:srgbClr val="0070C0"/>
              </a:buClr>
            </a:pPr>
            <a:r>
              <a:rPr lang="en-US" altLang="en-US" dirty="0">
                <a:latin typeface="+mn-lt"/>
              </a:rPr>
              <a:t> Galvanized Steel PVC</a:t>
            </a:r>
          </a:p>
          <a:p>
            <a:pPr algn="just">
              <a:buClr>
                <a:srgbClr val="0070C0"/>
              </a:buClr>
            </a:pPr>
            <a:r>
              <a:rPr lang="en-US" altLang="en-US" dirty="0">
                <a:latin typeface="+mn-lt"/>
              </a:rPr>
              <a:t> Access To Cable Limited</a:t>
            </a:r>
          </a:p>
          <a:p>
            <a:pPr algn="just"/>
            <a:endParaRPr lang="en-US" altLang="en-US" sz="1400" dirty="0"/>
          </a:p>
        </p:txBody>
      </p:sp>
      <p:pic>
        <p:nvPicPr>
          <p:cNvPr id="10" name="Picture 3" descr="temp"/>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5105400" y="2078239"/>
            <a:ext cx="3568700" cy="1579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64140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85800"/>
            <a:ext cx="8305800" cy="609600"/>
          </a:xfrm>
        </p:spPr>
        <p:txBody>
          <a:bodyPr>
            <a:noAutofit/>
          </a:bodyPr>
          <a:lstStyle/>
          <a:p>
            <a:pPr lvl="0" algn="ctr" fontAlgn="base">
              <a:lnSpc>
                <a:spcPct val="90000"/>
              </a:lnSpc>
              <a:spcAft>
                <a:spcPct val="0"/>
              </a:spcAft>
              <a:defRPr/>
            </a:pPr>
            <a:r>
              <a:rPr lang="en-US" sz="4000" b="1" u="sng" dirty="0">
                <a:ea typeface="Times New Roman" panose="02020603050405020304" pitchFamily="18" charset="0"/>
                <a:cs typeface="Times New Roman" panose="02020603050405020304" pitchFamily="18" charset="0"/>
              </a:rPr>
              <a:t>Conduit</a:t>
            </a:r>
            <a:r>
              <a:rPr lang="en-US" sz="4000" b="1" u="sng" kern="0" dirty="0">
                <a:cs typeface="Arial"/>
              </a:rPr>
              <a:t> Installation Applications </a:t>
            </a:r>
            <a:endParaRPr lang="en-US" sz="4000" b="1" u="sng" kern="0" noProof="1">
              <a:cs typeface="Arial"/>
            </a:endParaRPr>
          </a:p>
        </p:txBody>
      </p:sp>
      <p:sp>
        <p:nvSpPr>
          <p:cNvPr id="2" name="Slide Number Placeholder 1"/>
          <p:cNvSpPr>
            <a:spLocks noGrp="1"/>
          </p:cNvSpPr>
          <p:nvPr>
            <p:ph type="sldNum" sz="quarter" idx="12"/>
          </p:nvPr>
        </p:nvSpPr>
        <p:spPr/>
        <p:txBody>
          <a:bodyPr/>
          <a:lstStyle/>
          <a:p>
            <a:fld id="{7B35B823-78A6-4AA4-A0F1-2DC210CA05EA}" type="slidenum">
              <a:rPr lang="en-US" smtClean="0"/>
              <a:pPr/>
              <a:t>14</a:t>
            </a:fld>
            <a:endParaRPr lang="en-US" dirty="0"/>
          </a:p>
        </p:txBody>
      </p:sp>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r>
              <a:rPr lang="en-US" sz="2800" b="1" dirty="0">
                <a:solidFill>
                  <a:schemeClr val="bg1"/>
                </a:solidFill>
                <a:latin typeface="+mj-lt"/>
              </a:rPr>
              <a:t>Conduit good installation applications</a:t>
            </a:r>
            <a:endParaRPr lang="en-US" sz="2800" b="1" noProof="1">
              <a:solidFill>
                <a:schemeClr val="bg1"/>
              </a:solidFill>
              <a:latin typeface="+mj-lt"/>
            </a:endParaRPr>
          </a:p>
        </p:txBody>
      </p:sp>
      <p:sp>
        <p:nvSpPr>
          <p:cNvPr id="13" name="Rectangle 5"/>
          <p:cNvSpPr>
            <a:spLocks noChangeArrowheads="1"/>
          </p:cNvSpPr>
          <p:nvPr/>
        </p:nvSpPr>
        <p:spPr bwMode="gray">
          <a:xfrm>
            <a:off x="323850" y="1931988"/>
            <a:ext cx="8515350" cy="4256087"/>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pPr>
            <a:r>
              <a:rPr lang="en-US" dirty="0">
                <a:latin typeface="+mn-lt"/>
                <a:ea typeface="Times New Roman" panose="02020603050405020304" pitchFamily="18" charset="0"/>
                <a:cs typeface="Times New Roman" panose="02020603050405020304" pitchFamily="18" charset="0"/>
              </a:rPr>
              <a:t>Rigid metal conduit should use threaded couplings.</a:t>
            </a:r>
            <a:endParaRPr lang="en-IN" dirty="0">
              <a:latin typeface="+mn-lt"/>
              <a:ea typeface="Times New Roman" panose="02020603050405020304" pitchFamily="18" charset="0"/>
              <a:cs typeface="Times New Roman" panose="02020603050405020304" pitchFamily="18" charset="0"/>
            </a:endParaRPr>
          </a:p>
          <a:p>
            <a:pPr algn="just">
              <a:buClr>
                <a:srgbClr val="0070C0"/>
              </a:buClr>
            </a:pPr>
            <a:r>
              <a:rPr lang="en-US" dirty="0">
                <a:latin typeface="+mn-lt"/>
                <a:ea typeface="Times New Roman" panose="02020603050405020304" pitchFamily="18" charset="0"/>
                <a:cs typeface="Times New Roman" panose="02020603050405020304" pitchFamily="18" charset="0"/>
              </a:rPr>
              <a:t>Plastic conduit shall only be used underground or embedded in concrete when installed industrial environments.</a:t>
            </a:r>
            <a:endParaRPr lang="en-IN" dirty="0">
              <a:latin typeface="+mn-lt"/>
              <a:ea typeface="Times New Roman" panose="02020603050405020304" pitchFamily="18" charset="0"/>
              <a:cs typeface="Times New Roman" panose="02020603050405020304" pitchFamily="18" charset="0"/>
            </a:endParaRPr>
          </a:p>
          <a:p>
            <a:pPr algn="just">
              <a:buClr>
                <a:srgbClr val="0070C0"/>
              </a:buClr>
            </a:pPr>
            <a:r>
              <a:rPr lang="en-US" dirty="0">
                <a:latin typeface="+mn-lt"/>
                <a:ea typeface="Times New Roman" panose="02020603050405020304" pitchFamily="18" charset="0"/>
                <a:cs typeface="Times New Roman" panose="02020603050405020304" pitchFamily="18" charset="0"/>
              </a:rPr>
              <a:t>Local codes should be consulted to ensure conduits are not filled with cable/wire   beyond the acceptable levels. </a:t>
            </a:r>
          </a:p>
          <a:p>
            <a:pPr algn="just">
              <a:buClr>
                <a:srgbClr val="0070C0"/>
              </a:buClr>
            </a:pPr>
            <a:r>
              <a:rPr lang="en-US" dirty="0">
                <a:latin typeface="+mn-lt"/>
                <a:ea typeface="Times New Roman" panose="02020603050405020304" pitchFamily="18" charset="0"/>
                <a:cs typeface="Times New Roman" panose="02020603050405020304" pitchFamily="18" charset="0"/>
              </a:rPr>
              <a:t>Metal conduit shall not be installed direct buried in earth or encased in concrete,    except where the conduit is PVC coated and the conduit terminates at a  manhole/  hand hole, or other structure. These PVC coated conduit segments shall be  no longer  than 3 meters from the point of termination at the structure.</a:t>
            </a:r>
            <a:endParaRPr lang="en-IN" dirty="0">
              <a:latin typeface="+mn-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57007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85800"/>
            <a:ext cx="8001000" cy="609600"/>
          </a:xfrm>
        </p:spPr>
        <p:txBody>
          <a:bodyPr>
            <a:noAutofit/>
          </a:bodyPr>
          <a:lstStyle/>
          <a:p>
            <a:pPr algn="ctr"/>
            <a:r>
              <a:rPr lang="en-US" altLang="en-US" sz="4000" b="1" u="sng" dirty="0" err="1"/>
              <a:t>Trunking</a:t>
            </a:r>
            <a:r>
              <a:rPr lang="en-US" altLang="en-US" sz="4000" b="1" u="sng" dirty="0"/>
              <a:t> (Raceway)</a:t>
            </a:r>
          </a:p>
        </p:txBody>
      </p:sp>
      <p:sp>
        <p:nvSpPr>
          <p:cNvPr id="2" name="Slide Number Placeholder 1"/>
          <p:cNvSpPr>
            <a:spLocks noGrp="1"/>
          </p:cNvSpPr>
          <p:nvPr>
            <p:ph type="sldNum" sz="quarter" idx="12"/>
          </p:nvPr>
        </p:nvSpPr>
        <p:spPr/>
        <p:txBody>
          <a:bodyPr/>
          <a:lstStyle/>
          <a:p>
            <a:fld id="{7B35B823-78A6-4AA4-A0F1-2DC210CA05EA}" type="slidenum">
              <a:rPr lang="en-US" smtClean="0"/>
              <a:pPr/>
              <a:t>15</a:t>
            </a:fld>
            <a:endParaRPr lang="en-US" dirty="0"/>
          </a:p>
        </p:txBody>
      </p:sp>
      <p:sp>
        <p:nvSpPr>
          <p:cNvPr id="12" name="Rectangle 2"/>
          <p:cNvSpPr>
            <a:spLocks noChangeArrowheads="1"/>
          </p:cNvSpPr>
          <p:nvPr/>
        </p:nvSpPr>
        <p:spPr bwMode="gray">
          <a:xfrm>
            <a:off x="317026" y="1543259"/>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chemeClr val="bg1"/>
              </a:solidFill>
              <a:latin typeface="+mn-lt"/>
            </a:endParaRPr>
          </a:p>
        </p:txBody>
      </p:sp>
      <p:sp>
        <p:nvSpPr>
          <p:cNvPr id="8" name="Rectangle 2"/>
          <p:cNvSpPr>
            <a:spLocks noChangeArrowheads="1"/>
          </p:cNvSpPr>
          <p:nvPr/>
        </p:nvSpPr>
        <p:spPr bwMode="gray">
          <a:xfrm>
            <a:off x="334938" y="4009429"/>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chemeClr val="bg1"/>
              </a:solidFill>
              <a:latin typeface="+mn-lt"/>
            </a:endParaRPr>
          </a:p>
        </p:txBody>
      </p:sp>
      <p:sp>
        <p:nvSpPr>
          <p:cNvPr id="9" name="Rectangle 5"/>
          <p:cNvSpPr>
            <a:spLocks noChangeArrowheads="1"/>
          </p:cNvSpPr>
          <p:nvPr/>
        </p:nvSpPr>
        <p:spPr bwMode="gray">
          <a:xfrm>
            <a:off x="334938" y="4385667"/>
            <a:ext cx="8515349" cy="1786533"/>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Clr>
                <a:srgbClr val="0070C0"/>
              </a:buClr>
            </a:pPr>
            <a:r>
              <a:rPr lang="en-US" altLang="en-US" dirty="0">
                <a:latin typeface="+mn-lt"/>
              </a:rPr>
              <a:t> Similar to </a:t>
            </a:r>
            <a:r>
              <a:rPr lang="en-US" altLang="en-US" dirty="0" err="1">
                <a:latin typeface="+mn-lt"/>
              </a:rPr>
              <a:t>trunking</a:t>
            </a:r>
            <a:endParaRPr lang="en-US" altLang="en-US" dirty="0">
              <a:latin typeface="+mn-lt"/>
            </a:endParaRPr>
          </a:p>
          <a:p>
            <a:pPr>
              <a:buClr>
                <a:srgbClr val="0070C0"/>
              </a:buClr>
            </a:pPr>
            <a:r>
              <a:rPr lang="en-US" altLang="en-US" dirty="0">
                <a:latin typeface="+mn-lt"/>
              </a:rPr>
              <a:t> Visually pleasing</a:t>
            </a:r>
          </a:p>
          <a:p>
            <a:pPr>
              <a:buClr>
                <a:srgbClr val="0070C0"/>
              </a:buClr>
            </a:pPr>
            <a:r>
              <a:rPr lang="en-US" altLang="en-US" dirty="0">
                <a:latin typeface="+mn-lt"/>
              </a:rPr>
              <a:t> Easily modified</a:t>
            </a:r>
          </a:p>
        </p:txBody>
      </p:sp>
      <p:pic>
        <p:nvPicPr>
          <p:cNvPr id="15" name="Picture 4" descr="raceway with ca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4523570"/>
            <a:ext cx="3505200" cy="153574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5"/>
          <p:cNvSpPr>
            <a:spLocks noChangeArrowheads="1"/>
          </p:cNvSpPr>
          <p:nvPr/>
        </p:nvSpPr>
        <p:spPr bwMode="gray">
          <a:xfrm>
            <a:off x="313899" y="1920615"/>
            <a:ext cx="8518191" cy="1889384"/>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nSpc>
                <a:spcPct val="110000"/>
              </a:lnSpc>
              <a:buClr>
                <a:srgbClr val="0070C0"/>
              </a:buClr>
            </a:pPr>
            <a:r>
              <a:rPr lang="en-US" altLang="en-US" dirty="0">
                <a:latin typeface="+mn-lt"/>
              </a:rPr>
              <a:t>Similar to cable tray </a:t>
            </a:r>
          </a:p>
          <a:p>
            <a:pPr>
              <a:lnSpc>
                <a:spcPct val="110000"/>
              </a:lnSpc>
              <a:buClr>
                <a:srgbClr val="0070C0"/>
              </a:buClr>
            </a:pPr>
            <a:r>
              <a:rPr lang="en-US" altLang="en-US" dirty="0">
                <a:latin typeface="+mn-lt"/>
              </a:rPr>
              <a:t>Removable lid </a:t>
            </a:r>
          </a:p>
          <a:p>
            <a:pPr lvl="1">
              <a:lnSpc>
                <a:spcPct val="110000"/>
              </a:lnSpc>
            </a:pPr>
            <a:r>
              <a:rPr lang="en-US" altLang="en-US" dirty="0">
                <a:latin typeface="+mn-lt"/>
              </a:rPr>
              <a:t>    (better protection)</a:t>
            </a:r>
          </a:p>
          <a:p>
            <a:pPr lvl="1">
              <a:lnSpc>
                <a:spcPct val="110000"/>
              </a:lnSpc>
            </a:pPr>
            <a:r>
              <a:rPr lang="en-US" altLang="en-US" dirty="0">
                <a:latin typeface="+mn-lt"/>
              </a:rPr>
              <a:t>    (EMI &amp; rodent)</a:t>
            </a:r>
          </a:p>
        </p:txBody>
      </p:sp>
      <p:pic>
        <p:nvPicPr>
          <p:cNvPr id="14" name="Picture 4" descr="ctrun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308" b="93846" l="5000" r="99000">
                        <a14:foregroundMark x1="9333" y1="44231" x2="9333" y2="44231"/>
                        <a14:foregroundMark x1="9333" y1="43462" x2="9333" y2="43462"/>
                        <a14:foregroundMark x1="8333" y1="46923" x2="8333" y2="46923"/>
                        <a14:foregroundMark x1="5000" y1="40769" x2="5000" y2="40769"/>
                        <a14:foregroundMark x1="62000" y1="24231" x2="62000" y2="24231"/>
                        <a14:foregroundMark x1="69667" y1="21538" x2="69667" y2="21538"/>
                        <a14:foregroundMark x1="73333" y1="20000" x2="73333" y2="20000"/>
                        <a14:foregroundMark x1="75667" y1="17308" x2="57667" y2="26538"/>
                        <a14:foregroundMark x1="57667" y1="26538" x2="46667" y2="43462"/>
                        <a14:foregroundMark x1="46667" y1="43462" x2="63667" y2="37692"/>
                        <a14:foregroundMark x1="82667" y1="18077" x2="82667" y2="18077"/>
                        <a14:foregroundMark x1="82000" y1="10000" x2="82000" y2="10000"/>
                        <a14:foregroundMark x1="88000" y1="10000" x2="88000" y2="10000"/>
                        <a14:foregroundMark x1="81667" y1="8846" x2="81667" y2="8846"/>
                        <a14:foregroundMark x1="80000" y1="8077" x2="80000" y2="8077"/>
                        <a14:foregroundMark x1="88000" y1="6538" x2="88000" y2="6538"/>
                        <a14:foregroundMark x1="89667" y1="3846" x2="89667" y2="3846"/>
                        <a14:foregroundMark x1="93667" y1="2308" x2="93667" y2="2308"/>
                        <a14:foregroundMark x1="97333" y1="2308" x2="97333" y2="2308"/>
                        <a14:foregroundMark x1="98333" y1="3846" x2="98333" y2="3846"/>
                        <a14:foregroundMark x1="99333" y1="6538" x2="99333" y2="6538"/>
                        <a14:foregroundMark x1="40333" y1="91154" x2="40333" y2="91154"/>
                        <a14:foregroundMark x1="38667" y1="93846" x2="38667" y2="93846"/>
                      </a14:backgroundRemoval>
                    </a14:imgEffect>
                  </a14:imgLayer>
                </a14:imgProps>
              </a:ext>
              <a:ext uri="{28A0092B-C50C-407E-A947-70E740481C1C}">
                <a14:useLocalDpi xmlns:a14="http://schemas.microsoft.com/office/drawing/2010/main" val="0"/>
              </a:ext>
            </a:extLst>
          </a:blip>
          <a:srcRect/>
          <a:stretch>
            <a:fillRect/>
          </a:stretch>
        </p:blipFill>
        <p:spPr bwMode="auto">
          <a:xfrm>
            <a:off x="4876800" y="2057400"/>
            <a:ext cx="3810000" cy="167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909859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85800"/>
            <a:ext cx="8001000" cy="609600"/>
          </a:xfrm>
        </p:spPr>
        <p:txBody>
          <a:bodyPr>
            <a:noAutofit/>
          </a:bodyPr>
          <a:lstStyle/>
          <a:p>
            <a:pPr lvl="0" algn="ctr" fontAlgn="base">
              <a:lnSpc>
                <a:spcPct val="90000"/>
              </a:lnSpc>
              <a:spcAft>
                <a:spcPct val="0"/>
              </a:spcAft>
              <a:defRPr/>
            </a:pPr>
            <a:r>
              <a:rPr lang="en-US" sz="4000" b="1" u="sng" dirty="0"/>
              <a:t>Raceway Systems</a:t>
            </a:r>
            <a:endParaRPr lang="en-US" sz="4000" b="1" u="sng" kern="0" noProof="1">
              <a:cs typeface="Arial"/>
            </a:endParaRPr>
          </a:p>
        </p:txBody>
      </p:sp>
      <p:sp>
        <p:nvSpPr>
          <p:cNvPr id="2" name="Slide Number Placeholder 1"/>
          <p:cNvSpPr>
            <a:spLocks noGrp="1"/>
          </p:cNvSpPr>
          <p:nvPr>
            <p:ph type="sldNum" sz="quarter" idx="12"/>
          </p:nvPr>
        </p:nvSpPr>
        <p:spPr/>
        <p:txBody>
          <a:bodyPr/>
          <a:lstStyle/>
          <a:p>
            <a:fld id="{7B35B823-78A6-4AA4-A0F1-2DC210CA05EA}" type="slidenum">
              <a:rPr lang="en-US" smtClean="0"/>
              <a:pPr/>
              <a:t>16</a:t>
            </a:fld>
            <a:endParaRPr lang="en-US" dirty="0"/>
          </a:p>
        </p:txBody>
      </p:sp>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rgbClr val="FFFFFF"/>
              </a:solidFill>
              <a:latin typeface="+mn-lt"/>
            </a:endParaRPr>
          </a:p>
        </p:txBody>
      </p:sp>
      <p:sp>
        <p:nvSpPr>
          <p:cNvPr id="13" name="Rectangle 5"/>
          <p:cNvSpPr>
            <a:spLocks noChangeArrowheads="1"/>
          </p:cNvSpPr>
          <p:nvPr/>
        </p:nvSpPr>
        <p:spPr bwMode="gray">
          <a:xfrm>
            <a:off x="327546" y="1931988"/>
            <a:ext cx="8511654" cy="4256087"/>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tabLst>
                <a:tab pos="118745" algn="l"/>
                <a:tab pos="318770" algn="l"/>
              </a:tabLst>
            </a:pPr>
            <a:r>
              <a:rPr lang="en-US" dirty="0">
                <a:latin typeface="+mn-lt"/>
                <a:ea typeface="Times New Roman" panose="02020603050405020304" pitchFamily="18" charset="0"/>
                <a:cs typeface="Times New Roman" panose="02020603050405020304" pitchFamily="18" charset="0"/>
              </a:rPr>
              <a:t>Raceway systems should accommodate the minimum bending radius of cable.</a:t>
            </a:r>
            <a:endParaRPr lang="en-IN" dirty="0">
              <a:latin typeface="+mn-lt"/>
              <a:ea typeface="Times New Roman" panose="02020603050405020304" pitchFamily="18" charset="0"/>
              <a:cs typeface="Times New Roman" panose="02020603050405020304" pitchFamily="18" charset="0"/>
            </a:endParaRPr>
          </a:p>
          <a:p>
            <a:pPr algn="just">
              <a:buClr>
                <a:srgbClr val="0070C0"/>
              </a:buClr>
              <a:tabLst>
                <a:tab pos="118745" algn="l"/>
                <a:tab pos="318770" algn="l"/>
              </a:tabLst>
            </a:pPr>
            <a:r>
              <a:rPr lang="en-US" dirty="0">
                <a:latin typeface="+mn-lt"/>
                <a:ea typeface="Times New Roman" panose="02020603050405020304" pitchFamily="18" charset="0"/>
                <a:cs typeface="Times New Roman" panose="02020603050405020304" pitchFamily="18" charset="0"/>
              </a:rPr>
              <a:t>Raceway system supports should be provided at space intervals in accordance with  local codes and manufactures recommendations and shall be coordinated with the  Structural engineer to ensure that the system is adequately supported.</a:t>
            </a:r>
            <a:endParaRPr lang="en-IN" dirty="0">
              <a:latin typeface="+mn-lt"/>
              <a:ea typeface="Times New Roman" panose="02020603050405020304" pitchFamily="18" charset="0"/>
              <a:cs typeface="Times New Roman" panose="02020603050405020304" pitchFamily="18" charset="0"/>
            </a:endParaRPr>
          </a:p>
          <a:p>
            <a:pPr algn="just">
              <a:buClr>
                <a:srgbClr val="0070C0"/>
              </a:buClr>
              <a:tabLst>
                <a:tab pos="118745" algn="l"/>
                <a:tab pos="318770" algn="l"/>
              </a:tabLst>
            </a:pPr>
            <a:r>
              <a:rPr lang="en-US" dirty="0">
                <a:latin typeface="+mn-lt"/>
                <a:ea typeface="Times New Roman" panose="02020603050405020304" pitchFamily="18" charset="0"/>
                <a:cs typeface="Times New Roman" panose="02020603050405020304" pitchFamily="18" charset="0"/>
              </a:rPr>
              <a:t>Expansion and/or deflection fittings shall be provided for raceway systems crossing  structural expansion joints, and to account for thermal contraction/expansion in the  raceway system.</a:t>
            </a:r>
            <a:endParaRPr lang="en-IN" dirty="0">
              <a:latin typeface="+mn-lt"/>
              <a:ea typeface="Times New Roman" panose="02020603050405020304" pitchFamily="18" charset="0"/>
              <a:cs typeface="Times New Roman" panose="02020603050405020304" pitchFamily="18" charset="0"/>
            </a:endParaRPr>
          </a:p>
          <a:p>
            <a:pPr algn="just">
              <a:buClr>
                <a:srgbClr val="0070C0"/>
              </a:buClr>
              <a:tabLst>
                <a:tab pos="118745" algn="l"/>
                <a:tab pos="318770" algn="l"/>
              </a:tabLst>
            </a:pPr>
            <a:r>
              <a:rPr lang="en-US" dirty="0">
                <a:latin typeface="+mn-lt"/>
                <a:ea typeface="Times New Roman" panose="02020603050405020304" pitchFamily="18" charset="0"/>
                <a:cs typeface="Times New Roman" panose="02020603050405020304" pitchFamily="18" charset="0"/>
              </a:rPr>
              <a:t>Separation requirements between MV, LV, extra low voltage (&lt;50V) cable/wire  installations vary depending on the country/region. Consult locally adopted codes and  standards.</a:t>
            </a:r>
          </a:p>
        </p:txBody>
      </p:sp>
    </p:spTree>
    <p:extLst>
      <p:ext uri="{BB962C8B-B14F-4D97-AF65-F5344CB8AC3E}">
        <p14:creationId xmlns:p14="http://schemas.microsoft.com/office/powerpoint/2010/main" val="182862820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85800"/>
            <a:ext cx="8001000" cy="609600"/>
          </a:xfrm>
        </p:spPr>
        <p:txBody>
          <a:bodyPr>
            <a:noAutofit/>
          </a:bodyPr>
          <a:lstStyle/>
          <a:p>
            <a:pPr algn="ctr"/>
            <a:r>
              <a:rPr lang="en-GB" altLang="en-US" sz="4000" b="1" u="sng" dirty="0"/>
              <a:t>Cable Tray Assemblies</a:t>
            </a:r>
            <a:endParaRPr lang="en-US" altLang="en-US" sz="4000" b="1" u="sng" dirty="0"/>
          </a:p>
        </p:txBody>
      </p:sp>
      <p:sp>
        <p:nvSpPr>
          <p:cNvPr id="2" name="Slide Number Placeholder 1"/>
          <p:cNvSpPr>
            <a:spLocks noGrp="1"/>
          </p:cNvSpPr>
          <p:nvPr>
            <p:ph type="sldNum" sz="quarter" idx="12"/>
          </p:nvPr>
        </p:nvSpPr>
        <p:spPr/>
        <p:txBody>
          <a:bodyPr/>
          <a:lstStyle/>
          <a:p>
            <a:fld id="{7B35B823-78A6-4AA4-A0F1-2DC210CA05EA}" type="slidenum">
              <a:rPr lang="en-US" smtClean="0"/>
              <a:pPr/>
              <a:t>17</a:t>
            </a:fld>
            <a:endParaRPr lang="en-US" dirty="0"/>
          </a:p>
        </p:txBody>
      </p:sp>
      <p:sp>
        <p:nvSpPr>
          <p:cNvPr id="12" name="Rectangle 2"/>
          <p:cNvSpPr>
            <a:spLocks noChangeArrowheads="1"/>
          </p:cNvSpPr>
          <p:nvPr/>
        </p:nvSpPr>
        <p:spPr bwMode="gray">
          <a:xfrm>
            <a:off x="317026" y="1543259"/>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eaLnBrk="0" hangingPunct="0">
              <a:buNone/>
            </a:pPr>
            <a:endParaRPr lang="en-GB" altLang="en-US" sz="1400" dirty="0">
              <a:solidFill>
                <a:schemeClr val="bg1"/>
              </a:solidFill>
            </a:endParaRPr>
          </a:p>
        </p:txBody>
      </p:sp>
      <p:sp>
        <p:nvSpPr>
          <p:cNvPr id="13" name="Rectangle 5"/>
          <p:cNvSpPr>
            <a:spLocks noChangeArrowheads="1"/>
          </p:cNvSpPr>
          <p:nvPr/>
        </p:nvSpPr>
        <p:spPr bwMode="gray">
          <a:xfrm>
            <a:off x="317026" y="1919497"/>
            <a:ext cx="8515350" cy="4327786"/>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Clr>
                <a:srgbClr val="0070C0"/>
              </a:buClr>
            </a:pPr>
            <a:r>
              <a:rPr lang="en-US" altLang="en-US" dirty="0">
                <a:latin typeface="+mn-lt"/>
              </a:rPr>
              <a:t> Reference standard - EN 50174</a:t>
            </a:r>
          </a:p>
          <a:p>
            <a:pPr>
              <a:buClr>
                <a:srgbClr val="0070C0"/>
              </a:buClr>
            </a:pPr>
            <a:r>
              <a:rPr lang="en-US" altLang="en-US" dirty="0">
                <a:latin typeface="+mn-lt"/>
              </a:rPr>
              <a:t> Makes the following recommendations </a:t>
            </a:r>
          </a:p>
          <a:p>
            <a:pPr lvl="1">
              <a:buClr>
                <a:srgbClr val="0070C0"/>
              </a:buClr>
            </a:pPr>
            <a:r>
              <a:rPr lang="en-US" altLang="en-US" dirty="0">
                <a:latin typeface="+mn-lt"/>
              </a:rPr>
              <a:t>European standard submitted to cenelec</a:t>
            </a:r>
          </a:p>
          <a:p>
            <a:pPr lvl="1">
              <a:buClr>
                <a:srgbClr val="0070C0"/>
              </a:buClr>
            </a:pPr>
            <a:r>
              <a:rPr lang="en-US" altLang="en-US" dirty="0">
                <a:latin typeface="+mn-lt"/>
              </a:rPr>
              <a:t>Three parts</a:t>
            </a:r>
          </a:p>
          <a:p>
            <a:pPr lvl="2">
              <a:buClr>
                <a:srgbClr val="0070C0"/>
              </a:buClr>
            </a:pPr>
            <a:r>
              <a:rPr lang="en-US" altLang="en-US" dirty="0">
                <a:latin typeface="+mn-lt"/>
              </a:rPr>
              <a:t>Specification</a:t>
            </a:r>
          </a:p>
          <a:p>
            <a:pPr lvl="2">
              <a:buClr>
                <a:srgbClr val="0070C0"/>
              </a:buClr>
            </a:pPr>
            <a:r>
              <a:rPr lang="en-US" altLang="en-US" dirty="0">
                <a:latin typeface="+mn-lt"/>
              </a:rPr>
              <a:t>Implementation          </a:t>
            </a:r>
          </a:p>
          <a:p>
            <a:pPr lvl="2">
              <a:buClr>
                <a:srgbClr val="0070C0"/>
              </a:buClr>
            </a:pPr>
            <a:r>
              <a:rPr lang="en-US" altLang="en-US" dirty="0">
                <a:latin typeface="+mn-lt"/>
              </a:rPr>
              <a:t>Operations</a:t>
            </a:r>
          </a:p>
        </p:txBody>
      </p:sp>
      <p:pic>
        <p:nvPicPr>
          <p:cNvPr id="11" name="Picture 3" descr="Tray-into-telecoms-closet"/>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29200" y="1922197"/>
            <a:ext cx="3797774" cy="4325085"/>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5"/>
          <p:cNvSpPr txBox="1">
            <a:spLocks noChangeArrowheads="1"/>
          </p:cNvSpPr>
          <p:nvPr/>
        </p:nvSpPr>
        <p:spPr bwMode="auto">
          <a:xfrm>
            <a:off x="2975250" y="3628549"/>
            <a:ext cx="3775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0"/>
              </a:spcBef>
            </a:pPr>
            <a:r>
              <a:rPr lang="en-US" altLang="en-US" sz="5400" dirty="0"/>
              <a:t>}</a:t>
            </a:r>
            <a:endParaRPr lang="en-US" altLang="en-US" sz="1000" dirty="0"/>
          </a:p>
        </p:txBody>
      </p:sp>
      <p:sp>
        <p:nvSpPr>
          <p:cNvPr id="7" name="Text Box 4"/>
          <p:cNvSpPr txBox="1">
            <a:spLocks noChangeArrowheads="1"/>
          </p:cNvSpPr>
          <p:nvPr/>
        </p:nvSpPr>
        <p:spPr bwMode="auto">
          <a:xfrm rot="10800000" flipV="1">
            <a:off x="3225418" y="3652511"/>
            <a:ext cx="203238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0"/>
              </a:spcBef>
            </a:pPr>
            <a:r>
              <a:rPr lang="en-US" altLang="en-US" dirty="0"/>
              <a:t>Of information </a:t>
            </a:r>
          </a:p>
          <a:p>
            <a:pPr algn="ctr" eaLnBrk="0" hangingPunct="0">
              <a:spcBef>
                <a:spcPct val="0"/>
              </a:spcBef>
            </a:pPr>
            <a:r>
              <a:rPr lang="en-US" altLang="en-US" dirty="0"/>
              <a:t>Technology cabling,</a:t>
            </a:r>
          </a:p>
          <a:p>
            <a:pPr algn="ctr" eaLnBrk="0" hangingPunct="0">
              <a:spcBef>
                <a:spcPct val="0"/>
              </a:spcBef>
            </a:pPr>
            <a:r>
              <a:rPr lang="en-US" altLang="en-US" dirty="0"/>
              <a:t>Both copper &amp; fibre</a:t>
            </a:r>
          </a:p>
        </p:txBody>
      </p:sp>
    </p:spTree>
    <p:extLst>
      <p:ext uri="{BB962C8B-B14F-4D97-AF65-F5344CB8AC3E}">
        <p14:creationId xmlns:p14="http://schemas.microsoft.com/office/powerpoint/2010/main" val="131792373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85800"/>
            <a:ext cx="8001000" cy="609600"/>
          </a:xfrm>
        </p:spPr>
        <p:txBody>
          <a:bodyPr>
            <a:noAutofit/>
          </a:bodyPr>
          <a:lstStyle/>
          <a:p>
            <a:pPr algn="ctr"/>
            <a:r>
              <a:rPr lang="en-US" altLang="en-US" sz="4000" b="1" u="sng" dirty="0"/>
              <a:t>What is EMI?</a:t>
            </a:r>
          </a:p>
        </p:txBody>
      </p:sp>
      <p:sp>
        <p:nvSpPr>
          <p:cNvPr id="2" name="Slide Number Placeholder 1"/>
          <p:cNvSpPr>
            <a:spLocks noGrp="1"/>
          </p:cNvSpPr>
          <p:nvPr>
            <p:ph type="sldNum" sz="quarter" idx="12"/>
          </p:nvPr>
        </p:nvSpPr>
        <p:spPr/>
        <p:txBody>
          <a:bodyPr/>
          <a:lstStyle/>
          <a:p>
            <a:fld id="{7B35B823-78A6-4AA4-A0F1-2DC210CA05EA}" type="slidenum">
              <a:rPr lang="en-US" smtClean="0"/>
              <a:pPr/>
              <a:t>18</a:t>
            </a:fld>
            <a:endParaRPr lang="en-US" dirty="0"/>
          </a:p>
        </p:txBody>
      </p:sp>
      <p:sp>
        <p:nvSpPr>
          <p:cNvPr id="12" name="Rectangle 2"/>
          <p:cNvSpPr>
            <a:spLocks noChangeArrowheads="1"/>
          </p:cNvSpPr>
          <p:nvPr/>
        </p:nvSpPr>
        <p:spPr bwMode="gray">
          <a:xfrm>
            <a:off x="317026" y="1543259"/>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None/>
            </a:pPr>
            <a:r>
              <a:rPr lang="en-US" altLang="en-US" sz="2800" b="1" dirty="0">
                <a:solidFill>
                  <a:schemeClr val="bg1"/>
                </a:solidFill>
                <a:latin typeface="+mj-lt"/>
              </a:rPr>
              <a:t>What is EMI?</a:t>
            </a:r>
          </a:p>
        </p:txBody>
      </p:sp>
      <p:sp>
        <p:nvSpPr>
          <p:cNvPr id="8" name="Rectangle 2"/>
          <p:cNvSpPr>
            <a:spLocks noChangeArrowheads="1"/>
          </p:cNvSpPr>
          <p:nvPr/>
        </p:nvSpPr>
        <p:spPr bwMode="gray">
          <a:xfrm>
            <a:off x="334938" y="4085629"/>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p>
            <a:pPr defTabSz="801688">
              <a:spcBef>
                <a:spcPct val="20000"/>
              </a:spcBef>
              <a:buFont typeface="Wingdings" panose="05000000000000000000" pitchFamily="2" charset="2"/>
              <a:buNone/>
            </a:pPr>
            <a:r>
              <a:rPr lang="en-US" altLang="en-US" sz="2800" b="1" dirty="0">
                <a:solidFill>
                  <a:schemeClr val="bg1"/>
                </a:solidFill>
                <a:latin typeface="+mj-lt"/>
                <a:cs typeface="Arial" panose="020B0604020202020204" pitchFamily="34" charset="0"/>
              </a:rPr>
              <a:t>Sources of EMI</a:t>
            </a:r>
          </a:p>
        </p:txBody>
      </p:sp>
      <p:sp>
        <p:nvSpPr>
          <p:cNvPr id="9" name="Rectangle 5"/>
          <p:cNvSpPr>
            <a:spLocks noChangeArrowheads="1"/>
          </p:cNvSpPr>
          <p:nvPr/>
        </p:nvSpPr>
        <p:spPr bwMode="gray">
          <a:xfrm>
            <a:off x="334938" y="4461867"/>
            <a:ext cx="8515350" cy="1786533"/>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130000"/>
              </a:lnSpc>
              <a:buClr>
                <a:srgbClr val="0070C0"/>
              </a:buClr>
            </a:pPr>
            <a:r>
              <a:rPr lang="en-US" altLang="en-US" dirty="0">
                <a:latin typeface="+mn-lt"/>
              </a:rPr>
              <a:t> Some ‘live’ conductors can cause more interference than others</a:t>
            </a:r>
          </a:p>
          <a:p>
            <a:pPr lvl="1" algn="just">
              <a:lnSpc>
                <a:spcPct val="130000"/>
              </a:lnSpc>
              <a:buClr>
                <a:srgbClr val="0070C0"/>
              </a:buClr>
            </a:pPr>
            <a:r>
              <a:rPr lang="en-US" altLang="en-US" dirty="0">
                <a:latin typeface="+mn-lt"/>
              </a:rPr>
              <a:t>Depends on several factors, such as the amount of current they are carrying and the amount of screening around the conductor</a:t>
            </a:r>
          </a:p>
          <a:p>
            <a:pPr algn="just">
              <a:lnSpc>
                <a:spcPct val="130000"/>
              </a:lnSpc>
              <a:buClr>
                <a:srgbClr val="0070C0"/>
              </a:buClr>
            </a:pPr>
            <a:r>
              <a:rPr lang="en-US" altLang="en-US" dirty="0">
                <a:latin typeface="+mn-lt"/>
              </a:rPr>
              <a:t> Fluorescent lighting, substations, motors, switch mode power supplies</a:t>
            </a:r>
          </a:p>
        </p:txBody>
      </p:sp>
      <p:sp>
        <p:nvSpPr>
          <p:cNvPr id="13" name="Rectangle 5"/>
          <p:cNvSpPr>
            <a:spLocks noChangeArrowheads="1"/>
          </p:cNvSpPr>
          <p:nvPr/>
        </p:nvSpPr>
        <p:spPr bwMode="gray">
          <a:xfrm>
            <a:off x="317027" y="1920615"/>
            <a:ext cx="8515064" cy="1889384"/>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Clr>
                <a:srgbClr val="0070C0"/>
              </a:buClr>
            </a:pPr>
            <a:r>
              <a:rPr lang="en-US" altLang="en-US" dirty="0">
                <a:latin typeface="+mn-lt"/>
              </a:rPr>
              <a:t> Electro magnetic interference</a:t>
            </a:r>
          </a:p>
          <a:p>
            <a:pPr lvl="1">
              <a:buClr>
                <a:srgbClr val="0070C0"/>
              </a:buClr>
            </a:pPr>
            <a:r>
              <a:rPr lang="en-US" altLang="en-US" dirty="0">
                <a:latin typeface="+mn-lt"/>
              </a:rPr>
              <a:t>Describes all kinds of electrical and magnetic interference</a:t>
            </a:r>
          </a:p>
          <a:p>
            <a:pPr lvl="1"/>
            <a:endParaRPr lang="en-US" altLang="en-US" dirty="0">
              <a:latin typeface="+mn-lt"/>
            </a:endParaRPr>
          </a:p>
          <a:p>
            <a:pPr>
              <a:buClr>
                <a:srgbClr val="0070C0"/>
              </a:buClr>
            </a:pPr>
            <a:r>
              <a:rPr lang="en-US" altLang="en-US" dirty="0">
                <a:latin typeface="+mn-lt"/>
              </a:rPr>
              <a:t> Emi is a field that emanates from ‘live’ conductors</a:t>
            </a:r>
          </a:p>
          <a:p>
            <a:pPr lvl="1">
              <a:buClr>
                <a:srgbClr val="0070C0"/>
              </a:buClr>
            </a:pPr>
            <a:r>
              <a:rPr lang="en-US" altLang="en-US" dirty="0">
                <a:latin typeface="+mn-lt"/>
              </a:rPr>
              <a:t>Can travel large distances and interfere with other conductors</a:t>
            </a:r>
          </a:p>
        </p:txBody>
      </p:sp>
    </p:spTree>
    <p:extLst>
      <p:ext uri="{BB962C8B-B14F-4D97-AF65-F5344CB8AC3E}">
        <p14:creationId xmlns:p14="http://schemas.microsoft.com/office/powerpoint/2010/main" val="242434098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85800"/>
            <a:ext cx="8001000" cy="609600"/>
          </a:xfrm>
        </p:spPr>
        <p:txBody>
          <a:bodyPr>
            <a:noAutofit/>
          </a:bodyPr>
          <a:lstStyle/>
          <a:p>
            <a:pPr algn="ctr"/>
            <a:r>
              <a:rPr lang="en-US" altLang="en-US" sz="4000" b="1" u="sng" dirty="0"/>
              <a:t>Good Installation Method</a:t>
            </a:r>
          </a:p>
        </p:txBody>
      </p:sp>
      <p:sp>
        <p:nvSpPr>
          <p:cNvPr id="2" name="Slide Number Placeholder 1"/>
          <p:cNvSpPr>
            <a:spLocks noGrp="1"/>
          </p:cNvSpPr>
          <p:nvPr>
            <p:ph type="sldNum" sz="quarter" idx="12"/>
          </p:nvPr>
        </p:nvSpPr>
        <p:spPr/>
        <p:txBody>
          <a:bodyPr/>
          <a:lstStyle/>
          <a:p>
            <a:fld id="{7B35B823-78A6-4AA4-A0F1-2DC210CA05EA}" type="slidenum">
              <a:rPr lang="en-US" smtClean="0"/>
              <a:pPr/>
              <a:t>19</a:t>
            </a:fld>
            <a:endParaRPr lang="en-US" dirty="0"/>
          </a:p>
        </p:txBody>
      </p:sp>
      <p:sp>
        <p:nvSpPr>
          <p:cNvPr id="12" name="Rectangle 2"/>
          <p:cNvSpPr>
            <a:spLocks noChangeArrowheads="1"/>
          </p:cNvSpPr>
          <p:nvPr/>
        </p:nvSpPr>
        <p:spPr bwMode="gray">
          <a:xfrm>
            <a:off x="317026" y="1543259"/>
            <a:ext cx="8492604" cy="432000"/>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None/>
            </a:pPr>
            <a:r>
              <a:rPr lang="en-US" altLang="en-US" sz="2800" b="1" dirty="0">
                <a:solidFill>
                  <a:schemeClr val="bg1"/>
                </a:solidFill>
                <a:latin typeface="+mj-lt"/>
              </a:rPr>
              <a:t>Cable tray using method</a:t>
            </a:r>
          </a:p>
        </p:txBody>
      </p:sp>
      <p:sp>
        <p:nvSpPr>
          <p:cNvPr id="3" name="Rectangle 5">
            <a:extLst>
              <a:ext uri="{FF2B5EF4-FFF2-40B4-BE49-F238E27FC236}">
                <a16:creationId xmlns:a16="http://schemas.microsoft.com/office/drawing/2014/main" id="{C6FCB16B-DCBC-7AD6-E3D4-C345C89A0B9D}"/>
              </a:ext>
            </a:extLst>
          </p:cNvPr>
          <p:cNvSpPr>
            <a:spLocks noChangeArrowheads="1"/>
          </p:cNvSpPr>
          <p:nvPr/>
        </p:nvSpPr>
        <p:spPr bwMode="gray">
          <a:xfrm>
            <a:off x="323850" y="2004153"/>
            <a:ext cx="8478956" cy="4320446"/>
          </a:xfrm>
          <a:prstGeom prst="rect">
            <a:avLst/>
          </a:prstGeom>
          <a:gradFill rotWithShape="1">
            <a:gsLst>
              <a:gs pos="0">
                <a:srgbClr val="F0F0F0"/>
              </a:gs>
              <a:gs pos="100000">
                <a:srgbClr val="FFFFFF"/>
              </a:gs>
            </a:gsLst>
            <a:lin ang="5400000" scaled="1"/>
          </a:gradFill>
          <a:ln w="19050">
            <a:solidFill>
              <a:srgbClr val="EAEAEA"/>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indent="0">
              <a:buNone/>
            </a:pPr>
            <a:endParaRPr lang="en-US" altLang="en-US" sz="1400" dirty="0"/>
          </a:p>
        </p:txBody>
      </p:sp>
      <p:pic>
        <p:nvPicPr>
          <p:cNvPr id="7" name="Picture 2" descr="positio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133600"/>
            <a:ext cx="8153400" cy="40386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17517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4">
            <a:extLst>
              <a:ext uri="{FF2B5EF4-FFF2-40B4-BE49-F238E27FC236}">
                <a16:creationId xmlns:a16="http://schemas.microsoft.com/office/drawing/2014/main" id="{CFE456BC-B5F6-53A3-400E-B01EAA0FA7E0}"/>
              </a:ext>
            </a:extLst>
          </p:cNvPr>
          <p:cNvSpPr>
            <a:spLocks noChangeArrowheads="1"/>
          </p:cNvSpPr>
          <p:nvPr/>
        </p:nvSpPr>
        <p:spPr bwMode="gray">
          <a:xfrm>
            <a:off x="643369" y="2062316"/>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1</a:t>
            </a:r>
          </a:p>
        </p:txBody>
      </p:sp>
      <p:sp>
        <p:nvSpPr>
          <p:cNvPr id="6" name="Rectangle 65">
            <a:extLst>
              <a:ext uri="{FF2B5EF4-FFF2-40B4-BE49-F238E27FC236}">
                <a16:creationId xmlns:a16="http://schemas.microsoft.com/office/drawing/2014/main" id="{8FB5E8DF-76B9-D9E6-825E-298959CD2045}"/>
              </a:ext>
            </a:extLst>
          </p:cNvPr>
          <p:cNvSpPr>
            <a:spLocks noChangeArrowheads="1"/>
          </p:cNvSpPr>
          <p:nvPr/>
        </p:nvSpPr>
        <p:spPr bwMode="gray">
          <a:xfrm>
            <a:off x="1015656" y="2036844"/>
            <a:ext cx="6756744" cy="305727"/>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kern="0" noProof="1">
                <a:latin typeface="+mn-lt"/>
                <a:cs typeface="Arial"/>
              </a:rPr>
              <a:t>Introduction</a:t>
            </a:r>
            <a:endParaRPr lang="en-IN" altLang="en-US" sz="1800" noProof="1">
              <a:latin typeface="+mn-lt"/>
            </a:endParaRPr>
          </a:p>
        </p:txBody>
      </p:sp>
      <p:sp>
        <p:nvSpPr>
          <p:cNvPr id="8" name="Rectangle 66">
            <a:extLst>
              <a:ext uri="{FF2B5EF4-FFF2-40B4-BE49-F238E27FC236}">
                <a16:creationId xmlns:a16="http://schemas.microsoft.com/office/drawing/2014/main" id="{CF1A204C-341E-1D15-1FFD-01E17DEEBA54}"/>
              </a:ext>
            </a:extLst>
          </p:cNvPr>
          <p:cNvSpPr>
            <a:spLocks noChangeArrowheads="1"/>
          </p:cNvSpPr>
          <p:nvPr/>
        </p:nvSpPr>
        <p:spPr bwMode="gray">
          <a:xfrm>
            <a:off x="650258" y="2485055"/>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2</a:t>
            </a:r>
          </a:p>
        </p:txBody>
      </p:sp>
      <p:sp>
        <p:nvSpPr>
          <p:cNvPr id="9" name="Rectangle 67">
            <a:extLst>
              <a:ext uri="{FF2B5EF4-FFF2-40B4-BE49-F238E27FC236}">
                <a16:creationId xmlns:a16="http://schemas.microsoft.com/office/drawing/2014/main" id="{36C08432-A16F-D282-72DC-B131619BB97E}"/>
              </a:ext>
            </a:extLst>
          </p:cNvPr>
          <p:cNvSpPr>
            <a:spLocks noChangeArrowheads="1"/>
          </p:cNvSpPr>
          <p:nvPr/>
        </p:nvSpPr>
        <p:spPr bwMode="gray">
          <a:xfrm>
            <a:off x="1015656" y="2442583"/>
            <a:ext cx="6756744" cy="305727"/>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kern="0" dirty="0">
                <a:latin typeface="+mn-lt"/>
                <a:cs typeface="Arial"/>
              </a:rPr>
              <a:t>Cable tray material &amp; finishing </a:t>
            </a:r>
            <a:endParaRPr lang="en-IN" altLang="en-US" sz="1800" noProof="1">
              <a:latin typeface="+mn-lt"/>
            </a:endParaRPr>
          </a:p>
        </p:txBody>
      </p:sp>
      <p:pic>
        <p:nvPicPr>
          <p:cNvPr id="23" name="Picture 85">
            <a:extLst>
              <a:ext uri="{FF2B5EF4-FFF2-40B4-BE49-F238E27FC236}">
                <a16:creationId xmlns:a16="http://schemas.microsoft.com/office/drawing/2014/main" id="{0AECDB16-1DEC-A58A-9813-39F7603450E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070010"/>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86">
            <a:extLst>
              <a:ext uri="{FF2B5EF4-FFF2-40B4-BE49-F238E27FC236}">
                <a16:creationId xmlns:a16="http://schemas.microsoft.com/office/drawing/2014/main" id="{723DED4C-4F4B-B443-C228-8BF5BE6CF8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442584"/>
            <a:ext cx="253878" cy="126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87">
            <a:extLst>
              <a:ext uri="{FF2B5EF4-FFF2-40B4-BE49-F238E27FC236}">
                <a16:creationId xmlns:a16="http://schemas.microsoft.com/office/drawing/2014/main" id="{D85D9CEA-416E-442D-B5CE-A5FE1187B0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823950"/>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Rectangle 76">
            <a:extLst>
              <a:ext uri="{FF2B5EF4-FFF2-40B4-BE49-F238E27FC236}">
                <a16:creationId xmlns:a16="http://schemas.microsoft.com/office/drawing/2014/main" id="{39BCEF07-A67D-AA40-AB0B-93FBF894E5C4}"/>
              </a:ext>
            </a:extLst>
          </p:cNvPr>
          <p:cNvSpPr>
            <a:spLocks noChangeArrowheads="1"/>
          </p:cNvSpPr>
          <p:nvPr/>
        </p:nvSpPr>
        <p:spPr bwMode="gray">
          <a:xfrm>
            <a:off x="650258" y="3674677"/>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5</a:t>
            </a:r>
          </a:p>
        </p:txBody>
      </p:sp>
      <p:sp>
        <p:nvSpPr>
          <p:cNvPr id="36" name="Rectangle 77">
            <a:extLst>
              <a:ext uri="{FF2B5EF4-FFF2-40B4-BE49-F238E27FC236}">
                <a16:creationId xmlns:a16="http://schemas.microsoft.com/office/drawing/2014/main" id="{96327E6F-A2EB-985C-B4D2-101A8C55F8ED}"/>
              </a:ext>
            </a:extLst>
          </p:cNvPr>
          <p:cNvSpPr>
            <a:spLocks noChangeArrowheads="1"/>
          </p:cNvSpPr>
          <p:nvPr/>
        </p:nvSpPr>
        <p:spPr bwMode="gray">
          <a:xfrm>
            <a:off x="1015656" y="3659798"/>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800" dirty="0">
                <a:latin typeface="+mn-lt"/>
              </a:rPr>
              <a:t>Management types</a:t>
            </a:r>
            <a:endParaRPr lang="en-IN" altLang="en-US" sz="1800" noProof="1">
              <a:latin typeface="+mn-lt"/>
            </a:endParaRPr>
          </a:p>
        </p:txBody>
      </p:sp>
      <p:pic>
        <p:nvPicPr>
          <p:cNvPr id="37" name="Picture 89">
            <a:extLst>
              <a:ext uri="{FF2B5EF4-FFF2-40B4-BE49-F238E27FC236}">
                <a16:creationId xmlns:a16="http://schemas.microsoft.com/office/drawing/2014/main" id="{3EC2178B-F18C-9BE4-D563-AE2D07663B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437077" y="3469669"/>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85">
            <a:extLst>
              <a:ext uri="{FF2B5EF4-FFF2-40B4-BE49-F238E27FC236}">
                <a16:creationId xmlns:a16="http://schemas.microsoft.com/office/drawing/2014/main" id="{E9340D9C-3AC5-F367-F951-BE51FE5E38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56413" y="1687029"/>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Rectangle 65">
            <a:extLst>
              <a:ext uri="{FF2B5EF4-FFF2-40B4-BE49-F238E27FC236}">
                <a16:creationId xmlns:a16="http://schemas.microsoft.com/office/drawing/2014/main" id="{DD667080-EE32-99B8-8CE6-E9AF9726AF19}"/>
              </a:ext>
            </a:extLst>
          </p:cNvPr>
          <p:cNvSpPr>
            <a:spLocks noChangeArrowheads="1"/>
          </p:cNvSpPr>
          <p:nvPr/>
        </p:nvSpPr>
        <p:spPr bwMode="gray">
          <a:xfrm>
            <a:off x="7893342" y="2056821"/>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3</a:t>
            </a:r>
          </a:p>
        </p:txBody>
      </p:sp>
      <p:sp>
        <p:nvSpPr>
          <p:cNvPr id="45" name="Rectangle 65">
            <a:extLst>
              <a:ext uri="{FF2B5EF4-FFF2-40B4-BE49-F238E27FC236}">
                <a16:creationId xmlns:a16="http://schemas.microsoft.com/office/drawing/2014/main" id="{74F7CB04-28DB-2338-037E-78D0F829F3EF}"/>
              </a:ext>
            </a:extLst>
          </p:cNvPr>
          <p:cNvSpPr>
            <a:spLocks noChangeArrowheads="1"/>
          </p:cNvSpPr>
          <p:nvPr/>
        </p:nvSpPr>
        <p:spPr bwMode="gray">
          <a:xfrm>
            <a:off x="7893342" y="2442584"/>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4</a:t>
            </a:r>
          </a:p>
        </p:txBody>
      </p:sp>
      <p:sp>
        <p:nvSpPr>
          <p:cNvPr id="4" name="Rectangle 2">
            <a:extLst>
              <a:ext uri="{FF2B5EF4-FFF2-40B4-BE49-F238E27FC236}">
                <a16:creationId xmlns:a16="http://schemas.microsoft.com/office/drawing/2014/main" id="{45E4E059-F076-FB65-4430-3840D50D01C6}"/>
              </a:ext>
            </a:extLst>
          </p:cNvPr>
          <p:cNvSpPr txBox="1">
            <a:spLocks noChangeArrowheads="1"/>
          </p:cNvSpPr>
          <p:nvPr/>
        </p:nvSpPr>
        <p:spPr>
          <a:xfrm>
            <a:off x="650258" y="1051572"/>
            <a:ext cx="7897913" cy="682624"/>
          </a:xfrm>
          <a:prstGeom prst="rect">
            <a:avLst/>
          </a:prstGeom>
          <a:solidFill>
            <a:schemeClr val="accent1">
              <a:lumMod val="60000"/>
              <a:lumOff val="40000"/>
            </a:schemeClr>
          </a:solidFill>
        </p:spPr>
        <p:txBody>
          <a:bodyPr vert="horz" lIns="91440" tIns="45720" rIns="91440" bIns="45720" rtlCol="0" anchor="b">
            <a:normAutofit/>
          </a:bodyPr>
          <a:lstStyle>
            <a:lvl1pPr algn="ctr" defTabSz="685772" rtl="0" eaLnBrk="1" latinLnBrk="0" hangingPunct="1">
              <a:lnSpc>
                <a:spcPct val="90000"/>
              </a:lnSpc>
              <a:spcBef>
                <a:spcPct val="0"/>
              </a:spcBef>
              <a:buNone/>
              <a:defRPr sz="4500" kern="1200">
                <a:solidFill>
                  <a:schemeClr val="tx1"/>
                </a:solidFill>
                <a:latin typeface="+mj-lt"/>
                <a:ea typeface="+mj-ea"/>
                <a:cs typeface="+mj-cs"/>
              </a:defRPr>
            </a:lvl1pPr>
          </a:lstStyle>
          <a:p>
            <a:r>
              <a:rPr lang="en-US" altLang="en-US" sz="4000" b="1" u="sng" noProof="1"/>
              <a:t>CONTENTS  </a:t>
            </a:r>
          </a:p>
        </p:txBody>
      </p:sp>
      <p:sp>
        <p:nvSpPr>
          <p:cNvPr id="56" name="Rectangle 65">
            <a:extLst>
              <a:ext uri="{FF2B5EF4-FFF2-40B4-BE49-F238E27FC236}">
                <a16:creationId xmlns:a16="http://schemas.microsoft.com/office/drawing/2014/main" id="{0217DA12-138F-270A-9D85-F7078392C544}"/>
              </a:ext>
            </a:extLst>
          </p:cNvPr>
          <p:cNvSpPr>
            <a:spLocks noChangeArrowheads="1"/>
          </p:cNvSpPr>
          <p:nvPr/>
        </p:nvSpPr>
        <p:spPr bwMode="gray">
          <a:xfrm>
            <a:off x="7893342" y="3660897"/>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8</a:t>
            </a:r>
          </a:p>
        </p:txBody>
      </p:sp>
      <p:sp>
        <p:nvSpPr>
          <p:cNvPr id="2" name="Slide Number Placeholder 1">
            <a:extLst>
              <a:ext uri="{FF2B5EF4-FFF2-40B4-BE49-F238E27FC236}">
                <a16:creationId xmlns:a16="http://schemas.microsoft.com/office/drawing/2014/main" id="{60544E15-4DC3-7125-B9B3-B89FB77C01F9}"/>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8F63A3B-78C7-47BE-AE5E-E10140E04643}" type="slidenum">
              <a:rPr lang="en-US" smtClean="0"/>
              <a:pPr/>
              <a:t>2</a:t>
            </a:fld>
            <a:endParaRPr lang="en-US" dirty="0"/>
          </a:p>
        </p:txBody>
      </p:sp>
      <p:sp>
        <p:nvSpPr>
          <p:cNvPr id="3" name="Rectangle 77">
            <a:extLst>
              <a:ext uri="{FF2B5EF4-FFF2-40B4-BE49-F238E27FC236}">
                <a16:creationId xmlns:a16="http://schemas.microsoft.com/office/drawing/2014/main" id="{F4F0E5AC-E8FD-991F-04B4-425BD4E7D754}"/>
              </a:ext>
            </a:extLst>
          </p:cNvPr>
          <p:cNvSpPr>
            <a:spLocks noChangeArrowheads="1"/>
          </p:cNvSpPr>
          <p:nvPr/>
        </p:nvSpPr>
        <p:spPr bwMode="gray">
          <a:xfrm>
            <a:off x="1015656" y="3254060"/>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lvl="0">
              <a:defRPr/>
            </a:pPr>
            <a:r>
              <a:rPr lang="en-US" altLang="en-US" sz="1800" dirty="0">
                <a:latin typeface="+mn-lt"/>
              </a:rPr>
              <a:t>What not to do</a:t>
            </a:r>
            <a:endParaRPr lang="en-US" sz="1800" dirty="0">
              <a:latin typeface="+mn-lt"/>
            </a:endParaRPr>
          </a:p>
        </p:txBody>
      </p:sp>
      <p:sp>
        <p:nvSpPr>
          <p:cNvPr id="7" name="Rectangle 77">
            <a:extLst>
              <a:ext uri="{FF2B5EF4-FFF2-40B4-BE49-F238E27FC236}">
                <a16:creationId xmlns:a16="http://schemas.microsoft.com/office/drawing/2014/main" id="{BBDBE04D-A02A-6A4B-D35C-1EC83049D58B}"/>
              </a:ext>
            </a:extLst>
          </p:cNvPr>
          <p:cNvSpPr>
            <a:spLocks noChangeArrowheads="1"/>
          </p:cNvSpPr>
          <p:nvPr/>
        </p:nvSpPr>
        <p:spPr bwMode="gray">
          <a:xfrm>
            <a:off x="1015656" y="2848322"/>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kern="0" dirty="0">
                <a:latin typeface="+mn-lt"/>
                <a:cs typeface="Arial"/>
              </a:rPr>
              <a:t>Tray installation applications</a:t>
            </a:r>
            <a:endParaRPr lang="en-IN" altLang="en-US" sz="1800" noProof="1">
              <a:latin typeface="+mn-lt"/>
            </a:endParaRPr>
          </a:p>
        </p:txBody>
      </p:sp>
      <p:sp>
        <p:nvSpPr>
          <p:cNvPr id="10" name="Rectangle 76">
            <a:extLst>
              <a:ext uri="{FF2B5EF4-FFF2-40B4-BE49-F238E27FC236}">
                <a16:creationId xmlns:a16="http://schemas.microsoft.com/office/drawing/2014/main" id="{1F7D1D76-FA06-85CC-D8E2-6645E6C8F59C}"/>
              </a:ext>
            </a:extLst>
          </p:cNvPr>
          <p:cNvSpPr>
            <a:spLocks noChangeArrowheads="1"/>
          </p:cNvSpPr>
          <p:nvPr/>
        </p:nvSpPr>
        <p:spPr bwMode="gray">
          <a:xfrm>
            <a:off x="650258" y="3266795"/>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4</a:t>
            </a:r>
          </a:p>
        </p:txBody>
      </p:sp>
      <p:sp>
        <p:nvSpPr>
          <p:cNvPr id="11" name="Rectangle 76">
            <a:extLst>
              <a:ext uri="{FF2B5EF4-FFF2-40B4-BE49-F238E27FC236}">
                <a16:creationId xmlns:a16="http://schemas.microsoft.com/office/drawing/2014/main" id="{F09483CF-0760-A054-B5D4-2E29BF48499F}"/>
              </a:ext>
            </a:extLst>
          </p:cNvPr>
          <p:cNvSpPr>
            <a:spLocks noChangeArrowheads="1"/>
          </p:cNvSpPr>
          <p:nvPr/>
        </p:nvSpPr>
        <p:spPr bwMode="gray">
          <a:xfrm>
            <a:off x="650258" y="2854402"/>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3</a:t>
            </a:r>
          </a:p>
        </p:txBody>
      </p:sp>
      <p:sp>
        <p:nvSpPr>
          <p:cNvPr id="13" name="Rectangle 76">
            <a:extLst>
              <a:ext uri="{FF2B5EF4-FFF2-40B4-BE49-F238E27FC236}">
                <a16:creationId xmlns:a16="http://schemas.microsoft.com/office/drawing/2014/main" id="{0475392A-B815-EA08-7EFC-A8B6FDC5A077}"/>
              </a:ext>
            </a:extLst>
          </p:cNvPr>
          <p:cNvSpPr>
            <a:spLocks noChangeArrowheads="1"/>
          </p:cNvSpPr>
          <p:nvPr/>
        </p:nvSpPr>
        <p:spPr bwMode="gray">
          <a:xfrm>
            <a:off x="650258" y="4079102"/>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6</a:t>
            </a:r>
          </a:p>
        </p:txBody>
      </p:sp>
      <p:sp>
        <p:nvSpPr>
          <p:cNvPr id="16" name="Rectangle 65">
            <a:extLst>
              <a:ext uri="{FF2B5EF4-FFF2-40B4-BE49-F238E27FC236}">
                <a16:creationId xmlns:a16="http://schemas.microsoft.com/office/drawing/2014/main" id="{51E870EF-160B-62B3-FDA3-B12E042A2DCC}"/>
              </a:ext>
            </a:extLst>
          </p:cNvPr>
          <p:cNvSpPr>
            <a:spLocks noChangeArrowheads="1"/>
          </p:cNvSpPr>
          <p:nvPr/>
        </p:nvSpPr>
        <p:spPr bwMode="gray">
          <a:xfrm>
            <a:off x="7893342" y="3266795"/>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7</a:t>
            </a:r>
          </a:p>
        </p:txBody>
      </p:sp>
      <p:sp>
        <p:nvSpPr>
          <p:cNvPr id="17" name="Rectangle 65">
            <a:extLst>
              <a:ext uri="{FF2B5EF4-FFF2-40B4-BE49-F238E27FC236}">
                <a16:creationId xmlns:a16="http://schemas.microsoft.com/office/drawing/2014/main" id="{F3D92F99-405A-9DC7-10A0-0F530E193344}"/>
              </a:ext>
            </a:extLst>
          </p:cNvPr>
          <p:cNvSpPr>
            <a:spLocks noChangeArrowheads="1"/>
          </p:cNvSpPr>
          <p:nvPr/>
        </p:nvSpPr>
        <p:spPr bwMode="gray">
          <a:xfrm>
            <a:off x="7907113" y="2860359"/>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5</a:t>
            </a:r>
          </a:p>
        </p:txBody>
      </p:sp>
      <p:sp>
        <p:nvSpPr>
          <p:cNvPr id="20" name="Rectangle 77">
            <a:extLst>
              <a:ext uri="{FF2B5EF4-FFF2-40B4-BE49-F238E27FC236}">
                <a16:creationId xmlns:a16="http://schemas.microsoft.com/office/drawing/2014/main" id="{8493F095-C219-2A71-AD0C-638F2BD68F8C}"/>
              </a:ext>
            </a:extLst>
          </p:cNvPr>
          <p:cNvSpPr>
            <a:spLocks noChangeArrowheads="1"/>
          </p:cNvSpPr>
          <p:nvPr/>
        </p:nvSpPr>
        <p:spPr bwMode="gray">
          <a:xfrm>
            <a:off x="1015656" y="4069677"/>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800" dirty="0">
                <a:latin typeface="+mn-lt"/>
              </a:rPr>
              <a:t>Good installation method</a:t>
            </a:r>
            <a:endParaRPr lang="en-US" altLang="en-US" noProof="1"/>
          </a:p>
        </p:txBody>
      </p:sp>
      <p:sp>
        <p:nvSpPr>
          <p:cNvPr id="29" name="Rectangle 65">
            <a:extLst>
              <a:ext uri="{FF2B5EF4-FFF2-40B4-BE49-F238E27FC236}">
                <a16:creationId xmlns:a16="http://schemas.microsoft.com/office/drawing/2014/main" id="{B241E14F-2D6F-93EE-1AE4-6D8055B12276}"/>
              </a:ext>
            </a:extLst>
          </p:cNvPr>
          <p:cNvSpPr>
            <a:spLocks noChangeArrowheads="1"/>
          </p:cNvSpPr>
          <p:nvPr/>
        </p:nvSpPr>
        <p:spPr bwMode="gray">
          <a:xfrm>
            <a:off x="7893342" y="4064586"/>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lgn="ctr">
              <a:spcAft>
                <a:spcPct val="20000"/>
              </a:spcAft>
            </a:pPr>
            <a:r>
              <a:rPr lang="en-US" altLang="en-US" sz="1200" noProof="1"/>
              <a:t>Page 19</a:t>
            </a:r>
          </a:p>
        </p:txBody>
      </p:sp>
      <p:sp>
        <p:nvSpPr>
          <p:cNvPr id="12" name="Rectangle 77">
            <a:extLst>
              <a:ext uri="{FF2B5EF4-FFF2-40B4-BE49-F238E27FC236}">
                <a16:creationId xmlns:a16="http://schemas.microsoft.com/office/drawing/2014/main" id="{4AB6884C-870C-A5E7-6BF9-2FA5AD08FB79}"/>
              </a:ext>
            </a:extLst>
          </p:cNvPr>
          <p:cNvSpPr>
            <a:spLocks noChangeArrowheads="1"/>
          </p:cNvSpPr>
          <p:nvPr/>
        </p:nvSpPr>
        <p:spPr bwMode="gray">
          <a:xfrm>
            <a:off x="1015656" y="4479556"/>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noProof="1"/>
              <a:t>About PMG Engineering</a:t>
            </a:r>
          </a:p>
        </p:txBody>
      </p:sp>
      <p:sp>
        <p:nvSpPr>
          <p:cNvPr id="14" name="Rectangle 76">
            <a:extLst>
              <a:ext uri="{FF2B5EF4-FFF2-40B4-BE49-F238E27FC236}">
                <a16:creationId xmlns:a16="http://schemas.microsoft.com/office/drawing/2014/main" id="{7BAD8B48-008C-EBEE-4EAE-5CAE8BB8BA9F}"/>
              </a:ext>
            </a:extLst>
          </p:cNvPr>
          <p:cNvSpPr>
            <a:spLocks noChangeArrowheads="1"/>
          </p:cNvSpPr>
          <p:nvPr/>
        </p:nvSpPr>
        <p:spPr bwMode="gray">
          <a:xfrm>
            <a:off x="635937" y="4483670"/>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X</a:t>
            </a:r>
          </a:p>
        </p:txBody>
      </p:sp>
      <p:sp>
        <p:nvSpPr>
          <p:cNvPr id="15" name="Rectangle 65">
            <a:extLst>
              <a:ext uri="{FF2B5EF4-FFF2-40B4-BE49-F238E27FC236}">
                <a16:creationId xmlns:a16="http://schemas.microsoft.com/office/drawing/2014/main" id="{B6CA62E3-C8E9-71D2-281D-938E13BD13B6}"/>
              </a:ext>
            </a:extLst>
          </p:cNvPr>
          <p:cNvSpPr>
            <a:spLocks noChangeArrowheads="1"/>
          </p:cNvSpPr>
          <p:nvPr/>
        </p:nvSpPr>
        <p:spPr bwMode="gray">
          <a:xfrm>
            <a:off x="7918037" y="4484219"/>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lgn="ctr">
              <a:spcAft>
                <a:spcPct val="20000"/>
              </a:spcAft>
            </a:pPr>
            <a:r>
              <a:rPr lang="en-US" altLang="en-US" sz="1200" noProof="1"/>
              <a:t>#</a:t>
            </a:r>
          </a:p>
        </p:txBody>
      </p:sp>
    </p:spTree>
    <p:extLst>
      <p:ext uri="{BB962C8B-B14F-4D97-AF65-F5344CB8AC3E}">
        <p14:creationId xmlns:p14="http://schemas.microsoft.com/office/powerpoint/2010/main" val="2945503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5">
            <a:extLst>
              <a:ext uri="{FF2B5EF4-FFF2-40B4-BE49-F238E27FC236}">
                <a16:creationId xmlns:a16="http://schemas.microsoft.com/office/drawing/2014/main" id="{7337A45D-E875-5207-480C-38D68E53D0C6}"/>
              </a:ext>
            </a:extLst>
          </p:cNvPr>
          <p:cNvSpPr>
            <a:spLocks noChangeArrowheads="1"/>
          </p:cNvSpPr>
          <p:nvPr/>
        </p:nvSpPr>
        <p:spPr bwMode="gray">
          <a:xfrm>
            <a:off x="317026" y="1920614"/>
            <a:ext cx="8492604" cy="4403985"/>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r>
              <a:rPr lang="en-US" altLang="en-US" dirty="0">
                <a:latin typeface="+mn-lt"/>
              </a:rPr>
              <a:t>Metallic conduits </a:t>
            </a:r>
          </a:p>
          <a:p>
            <a:endParaRPr lang="en-US" altLang="en-US" dirty="0">
              <a:latin typeface="+mn-lt"/>
            </a:endParaRPr>
          </a:p>
          <a:p>
            <a:endParaRPr lang="en-US" altLang="en-US" dirty="0">
              <a:latin typeface="+mn-lt"/>
            </a:endParaRPr>
          </a:p>
          <a:p>
            <a:endParaRPr lang="en-US" altLang="en-US" dirty="0">
              <a:latin typeface="+mn-lt"/>
            </a:endParaRPr>
          </a:p>
          <a:p>
            <a:pPr marL="0" indent="0">
              <a:buNone/>
            </a:pPr>
            <a:endParaRPr lang="en-US" altLang="en-US" dirty="0">
              <a:latin typeface="+mn-lt"/>
            </a:endParaRPr>
          </a:p>
          <a:p>
            <a:pPr>
              <a:buClr>
                <a:srgbClr val="0070C0"/>
              </a:buClr>
            </a:pPr>
            <a:endParaRPr lang="en-US" altLang="en-US" b="1" dirty="0">
              <a:latin typeface="+mn-lt"/>
            </a:endParaRPr>
          </a:p>
          <a:p>
            <a:pPr>
              <a:buClr>
                <a:srgbClr val="0070C0"/>
              </a:buClr>
            </a:pPr>
            <a:r>
              <a:rPr lang="en-US" altLang="en-US" dirty="0">
                <a:latin typeface="+mn-lt"/>
              </a:rPr>
              <a:t>Emi performance differs with the different tray types</a:t>
            </a:r>
          </a:p>
        </p:txBody>
      </p:sp>
      <p:sp>
        <p:nvSpPr>
          <p:cNvPr id="2" name="Slide Number Placeholder 1"/>
          <p:cNvSpPr>
            <a:spLocks noGrp="1"/>
          </p:cNvSpPr>
          <p:nvPr>
            <p:ph type="sldNum" sz="quarter" idx="12"/>
          </p:nvPr>
        </p:nvSpPr>
        <p:spPr/>
        <p:txBody>
          <a:bodyPr/>
          <a:lstStyle/>
          <a:p>
            <a:fld id="{7B35B823-78A6-4AA4-A0F1-2DC210CA05EA}" type="slidenum">
              <a:rPr lang="en-US" smtClean="0"/>
              <a:pPr/>
              <a:t>20</a:t>
            </a:fld>
            <a:endParaRPr lang="en-US" dirty="0"/>
          </a:p>
        </p:txBody>
      </p:sp>
      <p:sp>
        <p:nvSpPr>
          <p:cNvPr id="12" name="Rectangle 2"/>
          <p:cNvSpPr>
            <a:spLocks noChangeArrowheads="1"/>
          </p:cNvSpPr>
          <p:nvPr/>
        </p:nvSpPr>
        <p:spPr bwMode="gray">
          <a:xfrm>
            <a:off x="317026" y="1543259"/>
            <a:ext cx="8492604"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None/>
            </a:pPr>
            <a:endParaRPr lang="en-US" altLang="en-US" b="1" dirty="0">
              <a:solidFill>
                <a:schemeClr val="bg1"/>
              </a:solidFill>
            </a:endParaRPr>
          </a:p>
        </p:txBody>
      </p:sp>
      <p:pic>
        <p:nvPicPr>
          <p:cNvPr id="10" name="Picture 2" descr="tray rank1"/>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6098" b="88110" l="3536" r="96102">
                        <a14:foregroundMark x1="96192" y1="50610" x2="96192" y2="50610"/>
                        <a14:foregroundMark x1="84859" y1="8537" x2="84859" y2="8537"/>
                        <a14:foregroundMark x1="52312" y1="7012" x2="52312" y2="7012"/>
                        <a14:foregroundMark x1="25657" y1="29268" x2="25657" y2="29268"/>
                        <a14:foregroundMark x1="27743" y1="33232" x2="27743" y2="33232"/>
                        <a14:foregroundMark x1="34905" y1="50610" x2="34905" y2="50610"/>
                        <a14:foregroundMark x1="33908" y1="44207" x2="28377" y2="62500"/>
                        <a14:foregroundMark x1="28377" y1="62500" x2="20762" y2="64329"/>
                        <a14:foregroundMark x1="20762" y1="64329" x2="18132" y2="39329"/>
                        <a14:foregroundMark x1="18132" y1="39329" x2="10426" y2="26829"/>
                        <a14:foregroundMark x1="10426" y1="26829" x2="3717" y2="33841"/>
                        <a14:foregroundMark x1="3717" y1="33841" x2="10698" y2="33232"/>
                        <a14:foregroundMark x1="10698" y1="33232" x2="17951" y2="20427"/>
                        <a14:foregroundMark x1="17951" y1="20427" x2="18767" y2="14939"/>
                        <a14:foregroundMark x1="24297" y1="23780" x2="18676" y2="10671"/>
                        <a14:foregroundMark x1="18676" y1="10671" x2="23481" y2="44817"/>
                        <a14:foregroundMark x1="23481" y1="44817" x2="24751" y2="19817"/>
                        <a14:foregroundMark x1="11695" y1="25305" x2="17498" y2="18902"/>
                        <a14:foregroundMark x1="15956" y1="27744" x2="15956" y2="27744"/>
                        <a14:backgroundMark x1="7525" y1="1220" x2="7525" y2="1220"/>
                        <a14:backgroundMark x1="5349" y1="6098" x2="5349" y2="6098"/>
                        <a14:backgroundMark x1="5168" y1="7012" x2="5984" y2="7012"/>
                        <a14:backgroundMark x1="9519" y1="9451" x2="9519" y2="9451"/>
                        <a14:backgroundMark x1="9973" y1="4573" x2="9973" y2="4573"/>
                        <a14:backgroundMark x1="12330" y1="3659" x2="12330" y2="3659"/>
                        <a14:backgroundMark x1="1723" y1="8537" x2="17498" y2="2134"/>
                        <a14:backgroundMark x1="22665" y1="85061" x2="28286" y2="82622"/>
                        <a14:backgroundMark x1="22121" y1="81707" x2="26745" y2="81098"/>
                        <a14:backgroundMark x1="54306" y1="82622" x2="60743" y2="81707"/>
                        <a14:backgroundMark x1="60743" y1="81707" x2="52312" y2="85671"/>
                        <a14:backgroundMark x1="52312" y1="85671" x2="52312" y2="85061"/>
                      </a14:backgroundRemoval>
                    </a14:imgEffect>
                  </a14:imgLayer>
                </a14:imgProps>
              </a:ext>
              <a:ext uri="{28A0092B-C50C-407E-A947-70E740481C1C}">
                <a14:useLocalDpi xmlns:a14="http://schemas.microsoft.com/office/drawing/2010/main" val="0"/>
              </a:ext>
            </a:extLst>
          </a:blip>
          <a:srcRect b="13232"/>
          <a:stretch/>
        </p:blipFill>
        <p:spPr bwMode="auto">
          <a:xfrm>
            <a:off x="334370" y="2353660"/>
            <a:ext cx="8471126" cy="153253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emi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4343400"/>
            <a:ext cx="7480526" cy="19811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3D49B0E7-C71C-52F5-BCD2-21E69BE965A5}"/>
              </a:ext>
            </a:extLst>
          </p:cNvPr>
          <p:cNvSpPr>
            <a:spLocks noGrp="1" noChangeArrowheads="1"/>
          </p:cNvSpPr>
          <p:nvPr>
            <p:ph type="title"/>
          </p:nvPr>
        </p:nvSpPr>
        <p:spPr>
          <a:xfrm>
            <a:off x="536917" y="717136"/>
            <a:ext cx="8001000" cy="609600"/>
          </a:xfrm>
        </p:spPr>
        <p:txBody>
          <a:bodyPr>
            <a:noAutofit/>
          </a:bodyPr>
          <a:lstStyle/>
          <a:p>
            <a:pPr algn="ctr"/>
            <a:r>
              <a:rPr lang="en-US" altLang="en-US" sz="4000" b="1" u="sng" dirty="0"/>
              <a:t>Good Installation Method</a:t>
            </a:r>
          </a:p>
        </p:txBody>
      </p:sp>
      <p:sp>
        <p:nvSpPr>
          <p:cNvPr id="6" name="TextBox 5">
            <a:extLst>
              <a:ext uri="{FF2B5EF4-FFF2-40B4-BE49-F238E27FC236}">
                <a16:creationId xmlns:a16="http://schemas.microsoft.com/office/drawing/2014/main" id="{15F0AAF4-BBC9-B5C5-CDBE-6FA50A073579}"/>
              </a:ext>
            </a:extLst>
          </p:cNvPr>
          <p:cNvSpPr txBox="1"/>
          <p:nvPr/>
        </p:nvSpPr>
        <p:spPr>
          <a:xfrm>
            <a:off x="2667000" y="3487992"/>
            <a:ext cx="987083" cy="369332"/>
          </a:xfrm>
          <a:prstGeom prst="rect">
            <a:avLst/>
          </a:prstGeom>
          <a:noFill/>
        </p:spPr>
        <p:txBody>
          <a:bodyPr wrap="square" rtlCol="0">
            <a:spAutoFit/>
          </a:bodyPr>
          <a:lstStyle/>
          <a:p>
            <a:r>
              <a:rPr lang="en-US" dirty="0"/>
              <a:t>Poor</a:t>
            </a:r>
            <a:endParaRPr lang="en-IN" dirty="0"/>
          </a:p>
        </p:txBody>
      </p:sp>
      <p:sp>
        <p:nvSpPr>
          <p:cNvPr id="7" name="TextBox 6">
            <a:extLst>
              <a:ext uri="{FF2B5EF4-FFF2-40B4-BE49-F238E27FC236}">
                <a16:creationId xmlns:a16="http://schemas.microsoft.com/office/drawing/2014/main" id="{8008C034-5F34-DD5B-8E79-976B09A06D1B}"/>
              </a:ext>
            </a:extLst>
          </p:cNvPr>
          <p:cNvSpPr txBox="1"/>
          <p:nvPr/>
        </p:nvSpPr>
        <p:spPr>
          <a:xfrm>
            <a:off x="7818413" y="3637677"/>
            <a:ext cx="987083" cy="369332"/>
          </a:xfrm>
          <a:prstGeom prst="rect">
            <a:avLst/>
          </a:prstGeom>
          <a:noFill/>
        </p:spPr>
        <p:txBody>
          <a:bodyPr wrap="square" rtlCol="0">
            <a:spAutoFit/>
          </a:bodyPr>
          <a:lstStyle/>
          <a:p>
            <a:r>
              <a:rPr lang="en-US" dirty="0"/>
              <a:t>Better</a:t>
            </a:r>
            <a:endParaRPr lang="en-IN" dirty="0"/>
          </a:p>
        </p:txBody>
      </p:sp>
      <p:sp>
        <p:nvSpPr>
          <p:cNvPr id="8" name="TextBox 7">
            <a:extLst>
              <a:ext uri="{FF2B5EF4-FFF2-40B4-BE49-F238E27FC236}">
                <a16:creationId xmlns:a16="http://schemas.microsoft.com/office/drawing/2014/main" id="{00EC139F-7E75-1508-D713-0FBAFEFFD236}"/>
              </a:ext>
            </a:extLst>
          </p:cNvPr>
          <p:cNvSpPr txBox="1"/>
          <p:nvPr/>
        </p:nvSpPr>
        <p:spPr>
          <a:xfrm>
            <a:off x="5105400" y="3601524"/>
            <a:ext cx="987083" cy="369332"/>
          </a:xfrm>
          <a:prstGeom prst="rect">
            <a:avLst/>
          </a:prstGeom>
          <a:noFill/>
        </p:spPr>
        <p:txBody>
          <a:bodyPr wrap="square" rtlCol="0">
            <a:spAutoFit/>
          </a:bodyPr>
          <a:lstStyle/>
          <a:p>
            <a:r>
              <a:rPr lang="en-US" dirty="0"/>
              <a:t>Good</a:t>
            </a:r>
            <a:endParaRPr lang="en-IN" dirty="0"/>
          </a:p>
        </p:txBody>
      </p:sp>
    </p:spTree>
    <p:extLst>
      <p:ext uri="{BB962C8B-B14F-4D97-AF65-F5344CB8AC3E}">
        <p14:creationId xmlns:p14="http://schemas.microsoft.com/office/powerpoint/2010/main" val="258963782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B35B823-78A6-4AA4-A0F1-2DC210CA05EA}" type="slidenum">
              <a:rPr lang="en-US" smtClean="0"/>
              <a:pPr/>
              <a:t>21</a:t>
            </a:fld>
            <a:endParaRPr lang="en-US" dirty="0"/>
          </a:p>
        </p:txBody>
      </p:sp>
      <p:sp>
        <p:nvSpPr>
          <p:cNvPr id="12" name="Rectangle 2"/>
          <p:cNvSpPr>
            <a:spLocks noChangeArrowheads="1"/>
          </p:cNvSpPr>
          <p:nvPr/>
        </p:nvSpPr>
        <p:spPr bwMode="gray">
          <a:xfrm>
            <a:off x="317026" y="1543259"/>
            <a:ext cx="8492604"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None/>
            </a:pPr>
            <a:endParaRPr lang="en-US" altLang="en-US" b="1" dirty="0">
              <a:solidFill>
                <a:schemeClr val="bg1"/>
              </a:solidFill>
            </a:endParaRPr>
          </a:p>
        </p:txBody>
      </p:sp>
      <p:sp>
        <p:nvSpPr>
          <p:cNvPr id="14" name="Rectangle 2"/>
          <p:cNvSpPr>
            <a:spLocks noChangeArrowheads="1"/>
          </p:cNvSpPr>
          <p:nvPr/>
        </p:nvSpPr>
        <p:spPr bwMode="gray">
          <a:xfrm>
            <a:off x="330674" y="3921919"/>
            <a:ext cx="8492604"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None/>
            </a:pPr>
            <a:r>
              <a:rPr lang="en-GB" altLang="en-US" sz="2800" b="1" dirty="0">
                <a:solidFill>
                  <a:schemeClr val="bg1"/>
                </a:solidFill>
                <a:latin typeface="+mj-lt"/>
              </a:rPr>
              <a:t>Cable support</a:t>
            </a:r>
            <a:endParaRPr lang="en-US" altLang="en-US" sz="2800" b="1" dirty="0">
              <a:solidFill>
                <a:schemeClr val="bg1"/>
              </a:solidFill>
              <a:latin typeface="+mj-lt"/>
            </a:endParaRPr>
          </a:p>
        </p:txBody>
      </p:sp>
      <p:sp>
        <p:nvSpPr>
          <p:cNvPr id="16" name="Rectangle 5"/>
          <p:cNvSpPr>
            <a:spLocks noChangeArrowheads="1"/>
          </p:cNvSpPr>
          <p:nvPr/>
        </p:nvSpPr>
        <p:spPr bwMode="gray">
          <a:xfrm>
            <a:off x="330674" y="4298157"/>
            <a:ext cx="8495731" cy="1962366"/>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130000"/>
              </a:lnSpc>
              <a:buClr>
                <a:srgbClr val="0070C0"/>
              </a:buClr>
            </a:pPr>
            <a:r>
              <a:rPr lang="en-GB" altLang="en-US" dirty="0">
                <a:latin typeface="+mn-lt"/>
              </a:rPr>
              <a:t>Proper cat 5 performance will only be achieved with careful cable  installation and adequate support</a:t>
            </a:r>
          </a:p>
          <a:p>
            <a:pPr algn="just">
              <a:lnSpc>
                <a:spcPct val="130000"/>
              </a:lnSpc>
              <a:buClr>
                <a:srgbClr val="0070C0"/>
              </a:buClr>
            </a:pPr>
            <a:r>
              <a:rPr lang="en-GB" altLang="en-US" dirty="0">
                <a:latin typeface="+mn-lt"/>
              </a:rPr>
              <a:t>Make sure “your” installations are not part of the 80 % that will not  support transmission  in the future of 100 </a:t>
            </a:r>
            <a:r>
              <a:rPr lang="en-GB" altLang="en-US" dirty="0" err="1">
                <a:latin typeface="+mn-lt"/>
              </a:rPr>
              <a:t>mbps</a:t>
            </a:r>
            <a:r>
              <a:rPr lang="en-GB" altLang="en-US" dirty="0">
                <a:latin typeface="+mn-lt"/>
              </a:rPr>
              <a:t> and beyond</a:t>
            </a:r>
          </a:p>
        </p:txBody>
      </p:sp>
      <p:sp>
        <p:nvSpPr>
          <p:cNvPr id="13" name="Rectangle 5"/>
          <p:cNvSpPr>
            <a:spLocks noChangeArrowheads="1"/>
          </p:cNvSpPr>
          <p:nvPr/>
        </p:nvSpPr>
        <p:spPr bwMode="gray">
          <a:xfrm>
            <a:off x="317026" y="1919497"/>
            <a:ext cx="8492604" cy="1814303"/>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buClr>
                <a:srgbClr val="0070C0"/>
              </a:buClr>
            </a:pPr>
            <a:r>
              <a:rPr lang="en-US" altLang="en-US" dirty="0">
                <a:latin typeface="+mn-lt"/>
              </a:rPr>
              <a:t> The bundle height into the cable tray shall be lower than the side walls  as illustrated above</a:t>
            </a:r>
          </a:p>
          <a:p>
            <a:pPr algn="just">
              <a:buClr>
                <a:srgbClr val="0070C0"/>
              </a:buClr>
            </a:pPr>
            <a:r>
              <a:rPr lang="en-US" altLang="en-US" dirty="0">
                <a:latin typeface="+mn-lt"/>
              </a:rPr>
              <a:t> Overlapping lids provide more protection</a:t>
            </a:r>
          </a:p>
          <a:p>
            <a:pPr algn="just">
              <a:buClr>
                <a:srgbClr val="0070C0"/>
              </a:buClr>
            </a:pPr>
            <a:r>
              <a:rPr lang="en-US" altLang="en-US" dirty="0">
                <a:latin typeface="+mn-lt"/>
              </a:rPr>
              <a:t> Deep conduits are preferred </a:t>
            </a:r>
          </a:p>
          <a:p>
            <a:pPr algn="just"/>
            <a:endParaRPr lang="en-US" altLang="en-US" sz="1600" dirty="0"/>
          </a:p>
        </p:txBody>
      </p:sp>
      <p:sp>
        <p:nvSpPr>
          <p:cNvPr id="6" name="Rectangle 2">
            <a:extLst>
              <a:ext uri="{FF2B5EF4-FFF2-40B4-BE49-F238E27FC236}">
                <a16:creationId xmlns:a16="http://schemas.microsoft.com/office/drawing/2014/main" id="{F697CFFA-E652-D53F-D630-4AC462BA9D6C}"/>
              </a:ext>
            </a:extLst>
          </p:cNvPr>
          <p:cNvSpPr>
            <a:spLocks noGrp="1" noChangeArrowheads="1"/>
          </p:cNvSpPr>
          <p:nvPr>
            <p:ph type="title"/>
          </p:nvPr>
        </p:nvSpPr>
        <p:spPr>
          <a:xfrm>
            <a:off x="533400" y="685800"/>
            <a:ext cx="8001000" cy="609600"/>
          </a:xfrm>
        </p:spPr>
        <p:txBody>
          <a:bodyPr>
            <a:noAutofit/>
          </a:bodyPr>
          <a:lstStyle/>
          <a:p>
            <a:pPr algn="ctr"/>
            <a:r>
              <a:rPr lang="en-US" altLang="en-US" sz="4000" b="1" u="sng" dirty="0"/>
              <a:t>Good Installation Method</a:t>
            </a:r>
          </a:p>
        </p:txBody>
      </p:sp>
    </p:spTree>
    <p:extLst>
      <p:ext uri="{BB962C8B-B14F-4D97-AF65-F5344CB8AC3E}">
        <p14:creationId xmlns:p14="http://schemas.microsoft.com/office/powerpoint/2010/main" val="358675905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85800"/>
            <a:ext cx="8001000" cy="685800"/>
          </a:xfrm>
        </p:spPr>
        <p:txBody>
          <a:bodyPr>
            <a:normAutofit/>
          </a:bodyPr>
          <a:lstStyle/>
          <a:p>
            <a:pPr lvl="0" algn="ctr" fontAlgn="base">
              <a:lnSpc>
                <a:spcPct val="90000"/>
              </a:lnSpc>
              <a:spcAft>
                <a:spcPct val="0"/>
              </a:spcAft>
              <a:defRPr/>
            </a:pPr>
            <a:r>
              <a:rPr lang="en-US" sz="4000" b="1" u="sng" kern="0" noProof="1">
                <a:cs typeface="Arial"/>
              </a:rPr>
              <a:t>Introduction</a:t>
            </a:r>
            <a:endParaRPr lang="en-US" sz="6000" b="1" u="sng" kern="0" noProof="1">
              <a:cs typeface="Arial"/>
            </a:endParaRPr>
          </a:p>
        </p:txBody>
      </p:sp>
      <p:sp>
        <p:nvSpPr>
          <p:cNvPr id="2" name="Slide Number Placeholder 1"/>
          <p:cNvSpPr>
            <a:spLocks noGrp="1"/>
          </p:cNvSpPr>
          <p:nvPr>
            <p:ph type="sldNum" sz="quarter" idx="12"/>
          </p:nvPr>
        </p:nvSpPr>
        <p:spPr>
          <a:xfrm>
            <a:off x="6530454" y="6188075"/>
            <a:ext cx="2133600" cy="365125"/>
          </a:xfrm>
        </p:spPr>
        <p:txBody>
          <a:bodyPr/>
          <a:lstStyle/>
          <a:p>
            <a:fld id="{7B35B823-78A6-4AA4-A0F1-2DC210CA05EA}" type="slidenum">
              <a:rPr lang="en-US" smtClean="0"/>
              <a:pPr/>
              <a:t>3</a:t>
            </a:fld>
            <a:endParaRPr lang="en-US" dirty="0"/>
          </a:p>
        </p:txBody>
      </p:sp>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rgbClr val="FFFFFF"/>
              </a:solidFill>
              <a:latin typeface="+mn-lt"/>
            </a:endParaRPr>
          </a:p>
        </p:txBody>
      </p:sp>
      <p:sp>
        <p:nvSpPr>
          <p:cNvPr id="13" name="Rectangle 5"/>
          <p:cNvSpPr>
            <a:spLocks noChangeArrowheads="1"/>
          </p:cNvSpPr>
          <p:nvPr/>
        </p:nvSpPr>
        <p:spPr bwMode="gray">
          <a:xfrm>
            <a:off x="327546" y="1931988"/>
            <a:ext cx="8511654" cy="4256087"/>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Clr>
                <a:srgbClr val="0070C0"/>
              </a:buClr>
            </a:pPr>
            <a:r>
              <a:rPr lang="en-US" dirty="0"/>
              <a:t> </a:t>
            </a:r>
            <a:r>
              <a:rPr lang="en-US" dirty="0">
                <a:latin typeface="+mn-lt"/>
              </a:rPr>
              <a:t>Cable trays are capable of supporting all types of wiring:</a:t>
            </a:r>
          </a:p>
          <a:p>
            <a:pPr lvl="1">
              <a:buClr>
                <a:srgbClr val="0070C0"/>
              </a:buClr>
            </a:pPr>
            <a:r>
              <a:rPr lang="en-US" dirty="0">
                <a:latin typeface="+mn-lt"/>
              </a:rPr>
              <a:t>High Voltage Power Lines. </a:t>
            </a:r>
          </a:p>
          <a:p>
            <a:pPr lvl="1">
              <a:buClr>
                <a:srgbClr val="0070C0"/>
              </a:buClr>
            </a:pPr>
            <a:r>
              <a:rPr lang="en-US" dirty="0">
                <a:latin typeface="+mn-lt"/>
              </a:rPr>
              <a:t>Power Distribution Cables </a:t>
            </a:r>
          </a:p>
          <a:p>
            <a:pPr lvl="1">
              <a:buClr>
                <a:srgbClr val="0070C0"/>
              </a:buClr>
            </a:pPr>
            <a:r>
              <a:rPr lang="en-US" dirty="0">
                <a:latin typeface="+mn-lt"/>
              </a:rPr>
              <a:t>Sensitive Control Wiring </a:t>
            </a:r>
          </a:p>
          <a:p>
            <a:pPr lvl="1">
              <a:buClr>
                <a:srgbClr val="0070C0"/>
              </a:buClr>
            </a:pPr>
            <a:r>
              <a:rPr lang="en-US" dirty="0">
                <a:latin typeface="+mn-lt"/>
              </a:rPr>
              <a:t>Telecommunication Wiring </a:t>
            </a:r>
          </a:p>
          <a:p>
            <a:pPr lvl="1">
              <a:buClr>
                <a:srgbClr val="0070C0"/>
              </a:buClr>
            </a:pPr>
            <a:r>
              <a:rPr lang="en-US" dirty="0">
                <a:latin typeface="+mn-lt"/>
              </a:rPr>
              <a:t>Optical Cables </a:t>
            </a:r>
            <a:endParaRPr lang="en-IN" dirty="0">
              <a:latin typeface="+mn-lt"/>
            </a:endParaRPr>
          </a:p>
        </p:txBody>
      </p:sp>
    </p:spTree>
    <p:extLst>
      <p:ext uri="{BB962C8B-B14F-4D97-AF65-F5344CB8AC3E}">
        <p14:creationId xmlns:p14="http://schemas.microsoft.com/office/powerpoint/2010/main" val="191741974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85799"/>
            <a:ext cx="8001000" cy="856931"/>
          </a:xfrm>
        </p:spPr>
        <p:txBody>
          <a:bodyPr>
            <a:normAutofit/>
          </a:bodyPr>
          <a:lstStyle/>
          <a:p>
            <a:pPr algn="ctr" fontAlgn="base">
              <a:lnSpc>
                <a:spcPct val="90000"/>
              </a:lnSpc>
              <a:spcAft>
                <a:spcPct val="0"/>
              </a:spcAft>
              <a:defRPr/>
            </a:pPr>
            <a:r>
              <a:rPr lang="en-US" sz="4000" b="1" u="sng" kern="0" dirty="0">
                <a:cs typeface="Arial"/>
              </a:rPr>
              <a:t>Cable Tray Material &amp; Finishing </a:t>
            </a:r>
            <a:endParaRPr lang="en-US" sz="4000" b="1" u="sng" kern="0" noProof="1">
              <a:cs typeface="Arial"/>
            </a:endParaRPr>
          </a:p>
        </p:txBody>
      </p:sp>
      <p:sp>
        <p:nvSpPr>
          <p:cNvPr id="2" name="Slide Number Placeholder 1"/>
          <p:cNvSpPr>
            <a:spLocks noGrp="1"/>
          </p:cNvSpPr>
          <p:nvPr>
            <p:ph type="sldNum" sz="quarter" idx="12"/>
          </p:nvPr>
        </p:nvSpPr>
        <p:spPr/>
        <p:txBody>
          <a:bodyPr/>
          <a:lstStyle/>
          <a:p>
            <a:fld id="{7B35B823-78A6-4AA4-A0F1-2DC210CA05EA}" type="slidenum">
              <a:rPr lang="en-US" smtClean="0"/>
              <a:pPr/>
              <a:t>4</a:t>
            </a:fld>
            <a:endParaRPr lang="en-US" dirty="0"/>
          </a:p>
        </p:txBody>
      </p:sp>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r>
              <a:rPr lang="en-US" sz="2800" b="1" dirty="0">
                <a:solidFill>
                  <a:schemeClr val="bg1"/>
                </a:solidFill>
                <a:latin typeface="+mj-lt"/>
              </a:rPr>
              <a:t>Cable tray materials</a:t>
            </a:r>
            <a:endParaRPr lang="en-US" sz="2800" b="1" noProof="1">
              <a:solidFill>
                <a:schemeClr val="bg1"/>
              </a:solidFill>
              <a:latin typeface="+mj-lt"/>
            </a:endParaRPr>
          </a:p>
        </p:txBody>
      </p:sp>
      <p:sp>
        <p:nvSpPr>
          <p:cNvPr id="13" name="Rectangle 5"/>
          <p:cNvSpPr>
            <a:spLocks noChangeArrowheads="1"/>
          </p:cNvSpPr>
          <p:nvPr/>
        </p:nvSpPr>
        <p:spPr bwMode="gray">
          <a:xfrm>
            <a:off x="327546" y="1931988"/>
            <a:ext cx="8511654" cy="4256087"/>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Clr>
                <a:srgbClr val="0070C0"/>
              </a:buClr>
            </a:pPr>
            <a:r>
              <a:rPr lang="en-US" dirty="0"/>
              <a:t> </a:t>
            </a:r>
            <a:r>
              <a:rPr lang="en-US" dirty="0">
                <a:latin typeface="+mn-lt"/>
              </a:rPr>
              <a:t>Most cable tray systems are fabricated from a corrosion-resistant metal (low- carbon steel, stainless steel or an aluminum alloy) or from a metal with a  corrosion-resistant finish (zinc or epoxy). </a:t>
            </a:r>
          </a:p>
          <a:p>
            <a:pPr>
              <a:buClr>
                <a:srgbClr val="0070C0"/>
              </a:buClr>
            </a:pPr>
            <a:r>
              <a:rPr lang="en-US" dirty="0">
                <a:latin typeface="+mn-lt"/>
              </a:rPr>
              <a:t> The choice of material for any particular installation depends on the installation  environment (corrosion and electrical considerations) and cost.</a:t>
            </a:r>
          </a:p>
          <a:p>
            <a:pPr lvl="1">
              <a:buClr>
                <a:srgbClr val="0070C0"/>
              </a:buClr>
            </a:pPr>
            <a:r>
              <a:rPr lang="en-US" dirty="0">
                <a:latin typeface="+mn-lt"/>
              </a:rPr>
              <a:t>Aluminum.</a:t>
            </a:r>
          </a:p>
          <a:p>
            <a:pPr lvl="1">
              <a:buClr>
                <a:srgbClr val="0070C0"/>
              </a:buClr>
            </a:pPr>
            <a:r>
              <a:rPr lang="en-US" dirty="0">
                <a:latin typeface="+mn-lt"/>
              </a:rPr>
              <a:t>Steel</a:t>
            </a:r>
          </a:p>
          <a:p>
            <a:pPr lvl="1">
              <a:buClr>
                <a:srgbClr val="0070C0"/>
              </a:buClr>
            </a:pPr>
            <a:r>
              <a:rPr lang="en-US" dirty="0">
                <a:latin typeface="+mn-lt"/>
              </a:rPr>
              <a:t>Stainless Steel </a:t>
            </a:r>
          </a:p>
          <a:p>
            <a:pPr>
              <a:buClr>
                <a:srgbClr val="0070C0"/>
              </a:buClr>
            </a:pPr>
            <a:r>
              <a:rPr lang="en-US" dirty="0">
                <a:latin typeface="+mn-lt"/>
              </a:rPr>
              <a:t> Finishing of Cable Tray</a:t>
            </a:r>
          </a:p>
          <a:p>
            <a:pPr lvl="1">
              <a:buClr>
                <a:srgbClr val="0070C0"/>
              </a:buClr>
            </a:pPr>
            <a:r>
              <a:rPr lang="en-US" dirty="0">
                <a:latin typeface="+mn-lt"/>
              </a:rPr>
              <a:t>Galvanized coatings</a:t>
            </a:r>
          </a:p>
          <a:p>
            <a:pPr lvl="1">
              <a:buClr>
                <a:srgbClr val="0070C0"/>
              </a:buClr>
            </a:pPr>
            <a:r>
              <a:rPr lang="en-US" dirty="0">
                <a:latin typeface="+mn-lt"/>
              </a:rPr>
              <a:t>Pre-galvanized</a:t>
            </a:r>
          </a:p>
          <a:p>
            <a:pPr lvl="1">
              <a:buClr>
                <a:srgbClr val="0070C0"/>
              </a:buClr>
            </a:pPr>
            <a:r>
              <a:rPr lang="en-US" dirty="0">
                <a:latin typeface="+mn-lt"/>
              </a:rPr>
              <a:t>Hot-dip galvanized</a:t>
            </a:r>
          </a:p>
          <a:p>
            <a:endParaRPr lang="en-US" dirty="0"/>
          </a:p>
          <a:p>
            <a:endParaRPr lang="en-IN" dirty="0"/>
          </a:p>
        </p:txBody>
      </p:sp>
    </p:spTree>
    <p:extLst>
      <p:ext uri="{BB962C8B-B14F-4D97-AF65-F5344CB8AC3E}">
        <p14:creationId xmlns:p14="http://schemas.microsoft.com/office/powerpoint/2010/main" val="173249910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85800"/>
            <a:ext cx="8001000" cy="609600"/>
          </a:xfrm>
        </p:spPr>
        <p:txBody>
          <a:bodyPr>
            <a:noAutofit/>
          </a:bodyPr>
          <a:lstStyle/>
          <a:p>
            <a:pPr algn="ctr" fontAlgn="base">
              <a:lnSpc>
                <a:spcPct val="90000"/>
              </a:lnSpc>
              <a:spcAft>
                <a:spcPct val="0"/>
              </a:spcAft>
              <a:defRPr/>
            </a:pPr>
            <a:r>
              <a:rPr lang="en-US" sz="4000" b="1" u="sng" kern="0" dirty="0">
                <a:cs typeface="Arial"/>
              </a:rPr>
              <a:t>Tray Installation Applications </a:t>
            </a:r>
            <a:endParaRPr lang="en-US" sz="4000" b="1" u="sng" kern="0" noProof="1">
              <a:cs typeface="Arial"/>
            </a:endParaRPr>
          </a:p>
        </p:txBody>
      </p:sp>
      <p:sp>
        <p:nvSpPr>
          <p:cNvPr id="2" name="Slide Number Placeholder 1"/>
          <p:cNvSpPr>
            <a:spLocks noGrp="1"/>
          </p:cNvSpPr>
          <p:nvPr>
            <p:ph type="sldNum" sz="quarter" idx="12"/>
          </p:nvPr>
        </p:nvSpPr>
        <p:spPr/>
        <p:txBody>
          <a:bodyPr/>
          <a:lstStyle/>
          <a:p>
            <a:fld id="{7B35B823-78A6-4AA4-A0F1-2DC210CA05EA}" type="slidenum">
              <a:rPr lang="en-US" smtClean="0"/>
              <a:pPr/>
              <a:t>5</a:t>
            </a:fld>
            <a:endParaRPr lang="en-US" dirty="0"/>
          </a:p>
        </p:txBody>
      </p:sp>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r>
              <a:rPr lang="en-US" sz="2800" b="1" dirty="0">
                <a:solidFill>
                  <a:schemeClr val="bg1"/>
                </a:solidFill>
                <a:latin typeface="+mj-lt"/>
              </a:rPr>
              <a:t>Cable tray installation applications </a:t>
            </a:r>
            <a:endParaRPr lang="en-US" sz="2800" b="1" noProof="1">
              <a:solidFill>
                <a:schemeClr val="bg1"/>
              </a:solidFill>
              <a:latin typeface="+mj-lt"/>
            </a:endParaRPr>
          </a:p>
        </p:txBody>
      </p:sp>
      <p:sp>
        <p:nvSpPr>
          <p:cNvPr id="13" name="Rectangle 5"/>
          <p:cNvSpPr>
            <a:spLocks noChangeArrowheads="1"/>
          </p:cNvSpPr>
          <p:nvPr/>
        </p:nvSpPr>
        <p:spPr bwMode="gray">
          <a:xfrm>
            <a:off x="323850" y="1931988"/>
            <a:ext cx="8515350" cy="4256087"/>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Clr>
                <a:srgbClr val="0070C0"/>
              </a:buClr>
              <a:tabLst>
                <a:tab pos="118745" algn="l"/>
                <a:tab pos="318770" algn="l"/>
              </a:tabLst>
            </a:pPr>
            <a:r>
              <a:rPr lang="en-US" dirty="0">
                <a:latin typeface="+mn-lt"/>
                <a:ea typeface="Times New Roman" panose="02020603050405020304" pitchFamily="18" charset="0"/>
                <a:cs typeface="Times New Roman" panose="02020603050405020304" pitchFamily="18" charset="0"/>
              </a:rPr>
              <a:t> A minimum of 300mm of clear space shall be provided from rung-to-rung when multiple cable trays “stacked” vertically.</a:t>
            </a:r>
            <a:endParaRPr lang="en-IN" dirty="0">
              <a:latin typeface="+mn-lt"/>
              <a:ea typeface="Times New Roman" panose="02020603050405020304" pitchFamily="18" charset="0"/>
              <a:cs typeface="Times New Roman" panose="02020603050405020304" pitchFamily="18" charset="0"/>
            </a:endParaRPr>
          </a:p>
          <a:p>
            <a:pPr>
              <a:buClr>
                <a:srgbClr val="0070C0"/>
              </a:buClr>
              <a:tabLst>
                <a:tab pos="118745" algn="l"/>
                <a:tab pos="318770" algn="l"/>
              </a:tabLst>
            </a:pPr>
            <a:r>
              <a:rPr lang="en-US" dirty="0">
                <a:latin typeface="+mn-lt"/>
                <a:ea typeface="Times New Roman" panose="02020603050405020304" pitchFamily="18" charset="0"/>
                <a:cs typeface="Times New Roman" panose="02020603050405020304" pitchFamily="18" charset="0"/>
              </a:rPr>
              <a:t> Cable trays should be bonded at each joint/segment with a bonding plate.  This  ensures electrical continuity and compliance with the EMC directive.</a:t>
            </a:r>
            <a:endParaRPr lang="en-IN" dirty="0">
              <a:latin typeface="+mn-lt"/>
              <a:ea typeface="Times New Roman" panose="02020603050405020304" pitchFamily="18" charset="0"/>
              <a:cs typeface="Times New Roman" panose="02020603050405020304" pitchFamily="18" charset="0"/>
            </a:endParaRPr>
          </a:p>
          <a:p>
            <a:pPr>
              <a:buClr>
                <a:srgbClr val="0070C0"/>
              </a:buClr>
              <a:tabLst>
                <a:tab pos="118745" algn="l"/>
                <a:tab pos="318770" algn="l"/>
              </a:tabLst>
            </a:pPr>
            <a:r>
              <a:rPr lang="en-US" dirty="0">
                <a:latin typeface="+mn-lt"/>
                <a:ea typeface="Times New Roman" panose="02020603050405020304" pitchFamily="18" charset="0"/>
                <a:cs typeface="Times New Roman" panose="02020603050405020304" pitchFamily="18" charset="0"/>
              </a:rPr>
              <a:t> A sufficiently sized bare copper grounding conductor shall be installed in each cable  tray.  The ground conductor shall be bonded to each segment of cable tray and shall  be bonded to the grounding system its origin and end point.  The cable tray shall be  bonded to the building structural steel where it enters and exits each room</a:t>
            </a:r>
            <a:endParaRPr lang="en-IN" dirty="0">
              <a:latin typeface="+mn-lt"/>
              <a:ea typeface="Times New Roman" panose="02020603050405020304" pitchFamily="18" charset="0"/>
              <a:cs typeface="Times New Roman" panose="02020603050405020304" pitchFamily="18" charset="0"/>
            </a:endParaRPr>
          </a:p>
          <a:p>
            <a:pPr>
              <a:buClr>
                <a:srgbClr val="0070C0"/>
              </a:buClr>
              <a:tabLst>
                <a:tab pos="118745" algn="l"/>
                <a:tab pos="318770" algn="l"/>
              </a:tabLst>
            </a:pPr>
            <a:r>
              <a:rPr lang="en-US" dirty="0">
                <a:latin typeface="+mn-lt"/>
                <a:ea typeface="Times New Roman" panose="02020603050405020304" pitchFamily="18" charset="0"/>
                <a:cs typeface="Times New Roman" panose="02020603050405020304" pitchFamily="18" charset="0"/>
              </a:rPr>
              <a:t> MV cables shall be installed in dedicated cable trays.</a:t>
            </a:r>
            <a:endParaRPr lang="en-IN" dirty="0">
              <a:latin typeface="+mn-lt"/>
              <a:ea typeface="Times New Roman" panose="02020603050405020304" pitchFamily="18" charset="0"/>
              <a:cs typeface="Times New Roman" panose="02020603050405020304" pitchFamily="18" charset="0"/>
            </a:endParaRPr>
          </a:p>
          <a:p>
            <a:pPr>
              <a:buClr>
                <a:srgbClr val="0070C0"/>
              </a:buClr>
              <a:tabLst>
                <a:tab pos="118745" algn="l"/>
                <a:tab pos="318770" algn="l"/>
              </a:tabLst>
            </a:pPr>
            <a:r>
              <a:rPr lang="en-US" dirty="0">
                <a:latin typeface="+mn-lt"/>
                <a:ea typeface="Times New Roman" panose="02020603050405020304" pitchFamily="18" charset="0"/>
                <a:cs typeface="Times New Roman" panose="02020603050405020304" pitchFamily="18" charset="0"/>
              </a:rPr>
              <a:t> LV power cables and 240/120VAC control cables shall be installed in dedicated cable  trays.  The LV power cables and AC control cables shall be separated by a metal barrier  for the entire length of the installation.</a:t>
            </a:r>
            <a:endParaRPr lang="en-IN" dirty="0">
              <a:latin typeface="+mn-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91505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85800"/>
            <a:ext cx="8001000" cy="609600"/>
          </a:xfrm>
        </p:spPr>
        <p:txBody>
          <a:bodyPr>
            <a:normAutofit fontScale="90000"/>
          </a:bodyPr>
          <a:lstStyle/>
          <a:p>
            <a:pPr lvl="0" algn="ctr" fontAlgn="base">
              <a:lnSpc>
                <a:spcPct val="90000"/>
              </a:lnSpc>
              <a:spcAft>
                <a:spcPct val="0"/>
              </a:spcAft>
              <a:defRPr/>
            </a:pPr>
            <a:r>
              <a:rPr lang="en-US" sz="4000" b="1" u="sng" kern="0" dirty="0">
                <a:cs typeface="Arial"/>
              </a:rPr>
              <a:t>Installation Applications</a:t>
            </a:r>
            <a:endParaRPr lang="en-US" sz="6000" b="1" u="sng" kern="0" noProof="1">
              <a:cs typeface="Arial"/>
            </a:endParaRPr>
          </a:p>
        </p:txBody>
      </p:sp>
      <p:sp>
        <p:nvSpPr>
          <p:cNvPr id="2" name="Slide Number Placeholder 1"/>
          <p:cNvSpPr>
            <a:spLocks noGrp="1"/>
          </p:cNvSpPr>
          <p:nvPr>
            <p:ph type="sldNum" sz="quarter" idx="12"/>
          </p:nvPr>
        </p:nvSpPr>
        <p:spPr/>
        <p:txBody>
          <a:bodyPr/>
          <a:lstStyle/>
          <a:p>
            <a:fld id="{7B35B823-78A6-4AA4-A0F1-2DC210CA05EA}" type="slidenum">
              <a:rPr lang="en-US" smtClean="0"/>
              <a:pPr/>
              <a:t>6</a:t>
            </a:fld>
            <a:endParaRPr lang="en-US" dirty="0"/>
          </a:p>
        </p:txBody>
      </p:sp>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r>
              <a:rPr lang="en-US" sz="2800" b="1" dirty="0">
                <a:solidFill>
                  <a:schemeClr val="bg1"/>
                </a:solidFill>
                <a:latin typeface="+mj-lt"/>
              </a:rPr>
              <a:t>Cable tray good installation applications </a:t>
            </a:r>
            <a:endParaRPr lang="en-US" sz="2800" b="1" noProof="1">
              <a:solidFill>
                <a:schemeClr val="bg1"/>
              </a:solidFill>
              <a:latin typeface="+mj-lt"/>
            </a:endParaRPr>
          </a:p>
        </p:txBody>
      </p:sp>
      <p:sp>
        <p:nvSpPr>
          <p:cNvPr id="13" name="Rectangle 5"/>
          <p:cNvSpPr>
            <a:spLocks noChangeArrowheads="1"/>
          </p:cNvSpPr>
          <p:nvPr/>
        </p:nvSpPr>
        <p:spPr bwMode="gray">
          <a:xfrm>
            <a:off x="327546" y="1931988"/>
            <a:ext cx="8511654" cy="4256087"/>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Clr>
                <a:srgbClr val="0070C0"/>
              </a:buClr>
            </a:pPr>
            <a:r>
              <a:rPr lang="en-US" dirty="0">
                <a:latin typeface="+mn-lt"/>
                <a:ea typeface="Times New Roman" panose="02020603050405020304" pitchFamily="18" charset="0"/>
                <a:cs typeface="Times New Roman" panose="02020603050405020304" pitchFamily="18" charset="0"/>
              </a:rPr>
              <a:t> Signal and network cables shall be installed in dedicated cable trays.</a:t>
            </a:r>
            <a:endParaRPr lang="en-IN" dirty="0">
              <a:latin typeface="+mn-lt"/>
              <a:ea typeface="Times New Roman" panose="02020603050405020304" pitchFamily="18" charset="0"/>
              <a:cs typeface="Times New Roman" panose="02020603050405020304" pitchFamily="18" charset="0"/>
            </a:endParaRPr>
          </a:p>
          <a:p>
            <a:pPr>
              <a:buClr>
                <a:srgbClr val="0070C0"/>
              </a:buClr>
            </a:pPr>
            <a:r>
              <a:rPr lang="en-US" dirty="0">
                <a:latin typeface="+mn-lt"/>
                <a:ea typeface="Times New Roman" panose="02020603050405020304" pitchFamily="18" charset="0"/>
                <a:cs typeface="Times New Roman" panose="02020603050405020304" pitchFamily="18" charset="0"/>
              </a:rPr>
              <a:t> No mixing of electrical cable/wire and pneumatic tubing is permitted within cable  trays.</a:t>
            </a:r>
            <a:endParaRPr lang="en-IN" dirty="0">
              <a:latin typeface="+mn-lt"/>
              <a:ea typeface="Times New Roman" panose="02020603050405020304" pitchFamily="18" charset="0"/>
              <a:cs typeface="Times New Roman" panose="02020603050405020304" pitchFamily="18" charset="0"/>
            </a:endParaRPr>
          </a:p>
          <a:p>
            <a:pPr>
              <a:buClr>
                <a:srgbClr val="0070C0"/>
              </a:buClr>
            </a:pPr>
            <a:r>
              <a:rPr lang="en-US" dirty="0">
                <a:latin typeface="+mn-lt"/>
                <a:ea typeface="Times New Roman" panose="02020603050405020304" pitchFamily="18" charset="0"/>
                <a:cs typeface="Times New Roman" panose="02020603050405020304" pitchFamily="18" charset="0"/>
              </a:rPr>
              <a:t> Multiple layers of cables shall be permitted in cables trays in Basic hygiene and lower  environments.  Care should be taken not to exceed the loading capacity or the  allowable cross sectional area fill.  Cross sectional area fill limitations are dictated by  the IEC and NFPA.</a:t>
            </a:r>
            <a:endParaRPr lang="en-IN" dirty="0">
              <a:latin typeface="+mn-lt"/>
              <a:ea typeface="Times New Roman" panose="02020603050405020304" pitchFamily="18" charset="0"/>
              <a:cs typeface="Times New Roman" panose="02020603050405020304" pitchFamily="18" charset="0"/>
            </a:endParaRPr>
          </a:p>
          <a:p>
            <a:pPr>
              <a:buClr>
                <a:srgbClr val="0070C0"/>
              </a:buClr>
            </a:pPr>
            <a:r>
              <a:rPr lang="en-US" dirty="0">
                <a:latin typeface="+mn-lt"/>
                <a:ea typeface="Times New Roman" panose="02020603050405020304" pitchFamily="18" charset="0"/>
                <a:cs typeface="Times New Roman" panose="02020603050405020304" pitchFamily="18" charset="0"/>
              </a:rPr>
              <a:t> Single-core conductors should be grouped by circuit.  All three phases of a circuit  should be fastened together in a triangular configuration.</a:t>
            </a:r>
            <a:endParaRPr lang="en-IN" dirty="0">
              <a:latin typeface="+mn-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025825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85800"/>
            <a:ext cx="8001000" cy="609600"/>
          </a:xfrm>
        </p:spPr>
        <p:txBody>
          <a:bodyPr>
            <a:noAutofit/>
          </a:bodyPr>
          <a:lstStyle/>
          <a:p>
            <a:pPr lvl="0" algn="ctr" fontAlgn="base">
              <a:lnSpc>
                <a:spcPct val="90000"/>
              </a:lnSpc>
              <a:spcAft>
                <a:spcPct val="0"/>
              </a:spcAft>
              <a:defRPr/>
            </a:pPr>
            <a:r>
              <a:rPr lang="en-US" altLang="en-US" sz="4000" b="1" u="sng" dirty="0"/>
              <a:t>What Not To Do</a:t>
            </a:r>
            <a:endParaRPr lang="en-US" sz="4000" b="1" u="sng" kern="0" noProof="1">
              <a:cs typeface="Arial"/>
            </a:endParaRPr>
          </a:p>
        </p:txBody>
      </p:sp>
      <p:sp>
        <p:nvSpPr>
          <p:cNvPr id="2" name="Slide Number Placeholder 1"/>
          <p:cNvSpPr>
            <a:spLocks noGrp="1"/>
          </p:cNvSpPr>
          <p:nvPr>
            <p:ph type="sldNum" sz="quarter" idx="12"/>
          </p:nvPr>
        </p:nvSpPr>
        <p:spPr/>
        <p:txBody>
          <a:bodyPr/>
          <a:lstStyle/>
          <a:p>
            <a:fld id="{7B35B823-78A6-4AA4-A0F1-2DC210CA05EA}" type="slidenum">
              <a:rPr lang="en-US" smtClean="0"/>
              <a:pPr/>
              <a:t>7</a:t>
            </a:fld>
            <a:endParaRPr lang="en-US" dirty="0"/>
          </a:p>
        </p:txBody>
      </p:sp>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rgbClr val="FFFFFF"/>
              </a:solidFill>
              <a:latin typeface="+mn-lt"/>
            </a:endParaRPr>
          </a:p>
        </p:txBody>
      </p:sp>
      <p:sp>
        <p:nvSpPr>
          <p:cNvPr id="13" name="Rectangle 5"/>
          <p:cNvSpPr>
            <a:spLocks noChangeArrowheads="1"/>
          </p:cNvSpPr>
          <p:nvPr/>
        </p:nvSpPr>
        <p:spPr bwMode="gray">
          <a:xfrm>
            <a:off x="323850" y="1931988"/>
            <a:ext cx="8515350" cy="4468812"/>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lvl="0" indent="0">
              <a:buNone/>
            </a:pPr>
            <a:endParaRPr lang="en-IN" dirty="0">
              <a:ea typeface="Times New Roman" panose="02020603050405020304" pitchFamily="18" charset="0"/>
              <a:cs typeface="Times New Roman" panose="02020603050405020304" pitchFamily="18" charset="0"/>
            </a:endParaRPr>
          </a:p>
        </p:txBody>
      </p:sp>
      <p:pic>
        <p:nvPicPr>
          <p:cNvPr id="5" name="Picture 4" descr="wiring room befo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963" y="2320667"/>
            <a:ext cx="3352631" cy="358693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what not to d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72" y="2320667"/>
            <a:ext cx="3352631" cy="3593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955073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85800"/>
            <a:ext cx="8001000" cy="609600"/>
          </a:xfrm>
        </p:spPr>
        <p:txBody>
          <a:bodyPr>
            <a:noAutofit/>
          </a:bodyPr>
          <a:lstStyle/>
          <a:p>
            <a:pPr algn="ctr"/>
            <a:r>
              <a:rPr lang="en-US" altLang="en-US" sz="4000" b="1" u="sng" dirty="0"/>
              <a:t>Management Types</a:t>
            </a:r>
          </a:p>
        </p:txBody>
      </p:sp>
      <p:sp>
        <p:nvSpPr>
          <p:cNvPr id="2" name="Slide Number Placeholder 1"/>
          <p:cNvSpPr>
            <a:spLocks noGrp="1"/>
          </p:cNvSpPr>
          <p:nvPr>
            <p:ph type="sldNum" sz="quarter" idx="12"/>
          </p:nvPr>
        </p:nvSpPr>
        <p:spPr/>
        <p:txBody>
          <a:bodyPr/>
          <a:lstStyle/>
          <a:p>
            <a:fld id="{7B35B823-78A6-4AA4-A0F1-2DC210CA05EA}" type="slidenum">
              <a:rPr lang="en-US" smtClean="0"/>
              <a:pPr/>
              <a:t>8</a:t>
            </a:fld>
            <a:endParaRPr lang="en-US" dirty="0"/>
          </a:p>
        </p:txBody>
      </p:sp>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endParaRPr lang="en-US" b="1" noProof="1">
              <a:solidFill>
                <a:srgbClr val="FFFFFF"/>
              </a:solidFill>
              <a:latin typeface="+mn-lt"/>
            </a:endParaRPr>
          </a:p>
        </p:txBody>
      </p:sp>
      <p:sp>
        <p:nvSpPr>
          <p:cNvPr id="13" name="Rectangle 5"/>
          <p:cNvSpPr>
            <a:spLocks noChangeArrowheads="1"/>
          </p:cNvSpPr>
          <p:nvPr/>
        </p:nvSpPr>
        <p:spPr bwMode="gray">
          <a:xfrm>
            <a:off x="323850" y="1931988"/>
            <a:ext cx="8515350" cy="4256087"/>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Clr>
                <a:srgbClr val="0070C0"/>
              </a:buClr>
            </a:pPr>
            <a:r>
              <a:rPr lang="en-US" altLang="en-US" dirty="0">
                <a:latin typeface="+mn-lt"/>
              </a:rPr>
              <a:t> There are various types of cable management each giving different degrees  and types of protection.</a:t>
            </a:r>
          </a:p>
          <a:p>
            <a:pPr lvl="1">
              <a:lnSpc>
                <a:spcPct val="120000"/>
              </a:lnSpc>
              <a:buClr>
                <a:srgbClr val="0070C0"/>
              </a:buClr>
            </a:pPr>
            <a:r>
              <a:rPr lang="en-US" altLang="en-US" dirty="0">
                <a:latin typeface="+mn-lt"/>
              </a:rPr>
              <a:t>Used to secure cable to trays, trunking etc.</a:t>
            </a:r>
          </a:p>
          <a:p>
            <a:pPr lvl="1">
              <a:lnSpc>
                <a:spcPct val="120000"/>
              </a:lnSpc>
              <a:buClr>
                <a:srgbClr val="0070C0"/>
              </a:buClr>
            </a:pPr>
            <a:r>
              <a:rPr lang="en-US" altLang="en-US" dirty="0">
                <a:latin typeface="+mn-lt"/>
              </a:rPr>
              <a:t>Nylon, polypropylene</a:t>
            </a:r>
          </a:p>
          <a:p>
            <a:pPr lvl="1">
              <a:lnSpc>
                <a:spcPct val="120000"/>
              </a:lnSpc>
              <a:buClr>
                <a:srgbClr val="0070C0"/>
              </a:buClr>
            </a:pPr>
            <a:r>
              <a:rPr lang="en-US" altLang="en-US" dirty="0">
                <a:latin typeface="+mn-lt"/>
              </a:rPr>
              <a:t>Releasable, non-releasable</a:t>
            </a:r>
          </a:p>
          <a:p>
            <a:pPr lvl="1">
              <a:lnSpc>
                <a:spcPct val="120000"/>
              </a:lnSpc>
              <a:buClr>
                <a:srgbClr val="0070C0"/>
              </a:buClr>
            </a:pPr>
            <a:r>
              <a:rPr lang="en-US" altLang="en-US" dirty="0">
                <a:latin typeface="+mn-lt"/>
              </a:rPr>
              <a:t>Ribbed inner surface to secure cable</a:t>
            </a:r>
          </a:p>
          <a:p>
            <a:endParaRPr lang="en-US" altLang="en-US" dirty="0"/>
          </a:p>
          <a:p>
            <a:pPr marL="0" indent="0">
              <a:buNone/>
            </a:pPr>
            <a:endParaRPr lang="en-US" altLang="en-US" dirty="0"/>
          </a:p>
        </p:txBody>
      </p:sp>
      <p:pic>
        <p:nvPicPr>
          <p:cNvPr id="7" name="Picture 2" descr="tight cable t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5681" y="2971800"/>
            <a:ext cx="3415061"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44836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685800"/>
            <a:ext cx="8001000" cy="609600"/>
          </a:xfrm>
        </p:spPr>
        <p:txBody>
          <a:bodyPr>
            <a:noAutofit/>
          </a:bodyPr>
          <a:lstStyle/>
          <a:p>
            <a:pPr algn="ctr"/>
            <a:r>
              <a:rPr lang="en-GB" altLang="en-US" sz="4000" b="1" u="sng" dirty="0"/>
              <a:t>“J” Hook</a:t>
            </a:r>
            <a:endParaRPr lang="en-US" altLang="en-US" sz="4000" b="1" u="sng" dirty="0"/>
          </a:p>
        </p:txBody>
      </p:sp>
      <p:sp>
        <p:nvSpPr>
          <p:cNvPr id="2" name="Slide Number Placeholder 1"/>
          <p:cNvSpPr>
            <a:spLocks noGrp="1"/>
          </p:cNvSpPr>
          <p:nvPr>
            <p:ph type="sldNum" sz="quarter" idx="12"/>
          </p:nvPr>
        </p:nvSpPr>
        <p:spPr/>
        <p:txBody>
          <a:bodyPr/>
          <a:lstStyle/>
          <a:p>
            <a:fld id="{7B35B823-78A6-4AA4-A0F1-2DC210CA05EA}" type="slidenum">
              <a:rPr lang="en-US" smtClean="0"/>
              <a:pPr/>
              <a:t>9</a:t>
            </a:fld>
            <a:endParaRPr lang="en-US" dirty="0"/>
          </a:p>
        </p:txBody>
      </p:sp>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r>
              <a:rPr lang="en-GB" altLang="en-US" sz="2800" b="1" dirty="0">
                <a:solidFill>
                  <a:schemeClr val="bg1"/>
                </a:solidFill>
                <a:latin typeface="+mj-lt"/>
              </a:rPr>
              <a:t>“J” Hook benefits</a:t>
            </a:r>
            <a:endParaRPr lang="en-US" sz="2800" b="1" noProof="1">
              <a:solidFill>
                <a:schemeClr val="bg1"/>
              </a:solidFill>
              <a:latin typeface="+mj-lt"/>
            </a:endParaRPr>
          </a:p>
        </p:txBody>
      </p:sp>
      <p:sp>
        <p:nvSpPr>
          <p:cNvPr id="8" name="Rectangle 2"/>
          <p:cNvSpPr>
            <a:spLocks noChangeArrowheads="1"/>
          </p:cNvSpPr>
          <p:nvPr/>
        </p:nvSpPr>
        <p:spPr bwMode="gray">
          <a:xfrm>
            <a:off x="323850" y="3429001"/>
            <a:ext cx="8515350" cy="867570"/>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p>
            <a:pPr defTabSz="801688">
              <a:spcBef>
                <a:spcPct val="0"/>
              </a:spcBef>
              <a:buFont typeface="Wingdings" panose="05000000000000000000" pitchFamily="2" charset="2"/>
              <a:buNone/>
            </a:pPr>
            <a:r>
              <a:rPr lang="en-GB" altLang="en-US" sz="2800" b="1" dirty="0">
                <a:solidFill>
                  <a:schemeClr val="bg1"/>
                </a:solidFill>
                <a:latin typeface="+mj-lt"/>
                <a:cs typeface="Arial" panose="020B0604020202020204" pitchFamily="34" charset="0"/>
              </a:rPr>
              <a:t>“J” Hooks should not be used as a replacement for cable tray</a:t>
            </a:r>
            <a:endParaRPr lang="en-US" sz="2800" b="1" noProof="1">
              <a:solidFill>
                <a:schemeClr val="bg1"/>
              </a:solidFill>
              <a:latin typeface="+mj-lt"/>
              <a:cs typeface="Arial" panose="020B0604020202020204" pitchFamily="34" charset="0"/>
            </a:endParaRPr>
          </a:p>
        </p:txBody>
      </p:sp>
      <p:sp>
        <p:nvSpPr>
          <p:cNvPr id="13" name="Rectangle 5"/>
          <p:cNvSpPr>
            <a:spLocks noChangeArrowheads="1"/>
          </p:cNvSpPr>
          <p:nvPr/>
        </p:nvSpPr>
        <p:spPr bwMode="gray">
          <a:xfrm>
            <a:off x="323850" y="1931988"/>
            <a:ext cx="8515350" cy="1392715"/>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buClr>
                <a:srgbClr val="0070C0"/>
              </a:buClr>
            </a:pPr>
            <a:r>
              <a:rPr lang="en-GB" altLang="en-US" dirty="0">
                <a:latin typeface="+mn-lt"/>
              </a:rPr>
              <a:t> Designed for “high performance” cable</a:t>
            </a:r>
          </a:p>
          <a:p>
            <a:pPr>
              <a:buClr>
                <a:srgbClr val="0070C0"/>
              </a:buClr>
            </a:pPr>
            <a:r>
              <a:rPr lang="en-GB" altLang="en-US" dirty="0">
                <a:latin typeface="+mn-lt"/>
              </a:rPr>
              <a:t> Used sparingly over short runs</a:t>
            </a:r>
          </a:p>
          <a:p>
            <a:pPr>
              <a:buClr>
                <a:srgbClr val="0070C0"/>
              </a:buClr>
            </a:pPr>
            <a:r>
              <a:rPr lang="en-GB" altLang="en-US" dirty="0">
                <a:latin typeface="+mn-lt"/>
              </a:rPr>
              <a:t> Limits the need for cable ties</a:t>
            </a:r>
          </a:p>
        </p:txBody>
      </p:sp>
      <p:pic>
        <p:nvPicPr>
          <p:cNvPr id="6" name="Picture 4" descr="good use of j ho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6312" y="1997075"/>
            <a:ext cx="2478088" cy="126254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5"/>
          <p:cNvSpPr>
            <a:spLocks noChangeArrowheads="1"/>
          </p:cNvSpPr>
          <p:nvPr/>
        </p:nvSpPr>
        <p:spPr bwMode="gray">
          <a:xfrm>
            <a:off x="323850" y="4296570"/>
            <a:ext cx="8515350" cy="1800225"/>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0" indent="0">
              <a:buNone/>
            </a:pPr>
            <a:endParaRPr lang="en-GB" altLang="en-US" dirty="0"/>
          </a:p>
        </p:txBody>
      </p:sp>
      <p:pic>
        <p:nvPicPr>
          <p:cNvPr id="10" name="Picture 4"/>
          <p:cNvPicPr>
            <a:picLocks noChangeArrowheads="1"/>
          </p:cNvPicPr>
          <p:nvPr/>
        </p:nvPicPr>
        <p:blipFill>
          <a:blip r:embed="rId4">
            <a:extLst>
              <a:ext uri="{BEBA8EAE-BF5A-486C-A8C5-ECC9F3942E4B}">
                <a14:imgProps xmlns:a14="http://schemas.microsoft.com/office/drawing/2010/main">
                  <a14:imgLayer r:embed="rId5">
                    <a14:imgEffect>
                      <a14:backgroundRemoval t="4348" b="95652" l="0" r="98829">
                        <a14:foregroundMark x1="1874" y1="45747" x2="83607" y2="36673"/>
                        <a14:foregroundMark x1="83607" y1="36673" x2="85246" y2="35161"/>
                        <a14:foregroundMark x1="14520" y1="43856" x2="84309" y2="33459"/>
                        <a14:foregroundMark x1="84309" y1="33459" x2="74941" y2="36106"/>
                        <a14:foregroundMark x1="61827" y1="34216" x2="85246" y2="4348"/>
                        <a14:foregroundMark x1="88525" y1="19660" x2="98829" y2="10964"/>
                        <a14:foregroundMark x1="234" y1="29301" x2="14988" y2="5293"/>
                        <a14:foregroundMark x1="17096" y1="95841" x2="17096" y2="95841"/>
                        <a14:foregroundMark x1="98829" y1="92060" x2="98829" y2="92060"/>
                        <a14:foregroundMark x1="62998" y1="59168" x2="62998" y2="59168"/>
                        <a14:foregroundMark x1="63934" y1="62193" x2="63934" y2="62193"/>
                        <a14:foregroundMark x1="70492" y1="62193" x2="70492" y2="62193"/>
                        <a14:foregroundMark x1="63934" y1="54442" x2="63934" y2="54442"/>
                        <a14:foregroundMark x1="26932" y1="71834" x2="26932" y2="71834"/>
                        <a14:foregroundMark x1="26464" y1="75614" x2="26464" y2="75614"/>
                        <a14:foregroundMark x1="25995" y1="83365" x2="25995" y2="83365"/>
                      </a14:backgroundRemoval>
                    </a14:imgEffect>
                  </a14:imgLayer>
                </a14:imgProps>
              </a:ext>
              <a:ext uri="{28A0092B-C50C-407E-A947-70E740481C1C}">
                <a14:useLocalDpi xmlns:a14="http://schemas.microsoft.com/office/drawing/2010/main" val="0"/>
              </a:ext>
            </a:extLst>
          </a:blip>
          <a:srcRect/>
          <a:stretch>
            <a:fillRect/>
          </a:stretch>
        </p:blipFill>
        <p:spPr>
          <a:xfrm>
            <a:off x="539262" y="4371976"/>
            <a:ext cx="3729038" cy="1724820"/>
          </a:xfrm>
          <a:prstGeom prst="rect">
            <a:avLst/>
          </a:prstGeom>
          <a:noFill/>
          <a:ln/>
          <a:extLst>
            <a:ext uri="{91240B29-F687-4F45-9708-019B960494DF}">
              <a14:hiddenLine xmlns:a14="http://schemas.microsoft.com/office/drawing/2010/main" w="12700">
                <a:solidFill>
                  <a:srgbClr val="8CF4EA"/>
                </a:solidFill>
                <a:miter lim="800000"/>
                <a:headEnd/>
                <a:tailEnd/>
              </a14:hiddenLine>
            </a:ext>
          </a:extLst>
        </p:spPr>
      </p:pic>
      <p:pic>
        <p:nvPicPr>
          <p:cNvPr id="3" name="Picture 7">
            <a:extLst>
              <a:ext uri="{FF2B5EF4-FFF2-40B4-BE49-F238E27FC236}">
                <a16:creationId xmlns:a16="http://schemas.microsoft.com/office/drawing/2014/main" id="{F3D5C350-65E2-B8AA-167A-39EC06E282B8}"/>
              </a:ext>
            </a:extLst>
          </p:cNvPr>
          <p:cNvPicPr>
            <a:picLocks noChangeArrowheads="1"/>
          </p:cNvPicPr>
          <p:nvPr/>
        </p:nvPicPr>
        <p:blipFill>
          <a:blip r:embed="rId6">
            <a:extLst>
              <a:ext uri="{BEBA8EAE-BF5A-486C-A8C5-ECC9F3942E4B}">
                <a14:imgProps xmlns:a14="http://schemas.microsoft.com/office/drawing/2010/main">
                  <a14:imgLayer r:embed="rId7">
                    <a14:imgEffect>
                      <a14:backgroundRemoval t="0" b="96591" l="1174" r="99531">
                        <a14:foregroundMark x1="1174" y1="42045" x2="81925" y2="32386"/>
                        <a14:foregroundMark x1="88263" y1="19697" x2="99531" y2="14773"/>
                        <a14:foregroundMark x1="80282" y1="11932" x2="85915" y2="189"/>
                        <a14:foregroundMark x1="27700" y1="94697" x2="27700" y2="94697"/>
                        <a14:foregroundMark x1="23005" y1="96591" x2="23005" y2="96591"/>
                        <a14:foregroundMark x1="69014" y1="96591" x2="69014" y2="96591"/>
                      </a14:backgroundRemoval>
                    </a14:imgEffect>
                  </a14:imgLayer>
                </a14:imgProps>
              </a:ext>
              <a:ext uri="{28A0092B-C50C-407E-A947-70E740481C1C}">
                <a14:useLocalDpi xmlns:a14="http://schemas.microsoft.com/office/drawing/2010/main" val="0"/>
              </a:ext>
            </a:extLst>
          </a:blip>
          <a:srcRect/>
          <a:stretch>
            <a:fillRect/>
          </a:stretch>
        </p:blipFill>
        <p:spPr bwMode="auto">
          <a:xfrm>
            <a:off x="5277987" y="4334083"/>
            <a:ext cx="3326751" cy="1724557"/>
          </a:xfrm>
          <a:prstGeom prst="rect">
            <a:avLst/>
          </a:prstGeom>
          <a:ln w="12700">
            <a:noFill/>
            <a:miter lim="800000"/>
            <a:headEnd/>
            <a:tailEnd/>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655116969"/>
      </p:ext>
    </p:extLst>
  </p:cSld>
  <p:clrMapOvr>
    <a:masterClrMapping/>
  </p:clrMapOvr>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CB1185A5A6DA634F89857E7C01440748" ma:contentTypeVersion="1" ma:contentTypeDescription="Upload an image." ma:contentTypeScope="" ma:versionID="89928a2722378c5a305ce3eb8532539f">
  <xsd:schema xmlns:xsd="http://www.w3.org/2001/XMLSchema" xmlns:xs="http://www.w3.org/2001/XMLSchema" xmlns:p="http://schemas.microsoft.com/office/2006/metadata/properties" xmlns:ns1="http://schemas.microsoft.com/sharepoint/v3" xmlns:ns2="B6023AA3-3CEE-413F-91F8-322A2644F388" xmlns:ns3="http://schemas.microsoft.com/sharepoint/v3/fields" xmlns:ns4="0f0eb950-47b7-49a7-b2b9-b0c411c9c3b8" targetNamespace="http://schemas.microsoft.com/office/2006/metadata/properties" ma:root="true" ma:fieldsID="415cc3288ccbe700ad9137c8513b77d6" ns1:_="" ns2:_="" ns3:_="" ns4:_="">
    <xsd:import namespace="http://schemas.microsoft.com/sharepoint/v3"/>
    <xsd:import namespace="B6023AA3-3CEE-413F-91F8-322A2644F388"/>
    <xsd:import namespace="http://schemas.microsoft.com/sharepoint/v3/fields"/>
    <xsd:import namespace="0f0eb950-47b7-49a7-b2b9-b0c411c9c3b8"/>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4:_dlc_DocId" minOccurs="0"/>
                <xsd:element ref="ns4:_dlc_DocIdUrl" minOccurs="0"/>
                <xsd:element ref="ns4: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30" nillable="true" ma:displayName="Scheduling Start Date" ma:description="" ma:hidden="true" ma:internalName="PublishingStartDate">
      <xsd:simpleType>
        <xsd:restriction base="dms:Unknown"/>
      </xsd:simpleType>
    </xsd:element>
    <xsd:element name="PublishingExpirationDate" ma:index="31"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6023AA3-3CEE-413F-91F8-322A2644F388"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f0eb950-47b7-49a7-b2b9-b0c411c9c3b8" elementFormDefault="qualified">
    <xsd:import namespace="http://schemas.microsoft.com/office/2006/documentManagement/types"/>
    <xsd:import namespace="http://schemas.microsoft.com/office/infopath/2007/PartnerControls"/>
    <xsd:element name="_dlc_DocId" ma:index="27" nillable="true" ma:displayName="Document ID Value" ma:description="The value of the document ID assigned to this item." ma:internalName="_dlc_DocId" ma:readOnly="true">
      <xsd:simpleType>
        <xsd:restriction base="dms:Text"/>
      </xsd:simpleType>
    </xsd:element>
    <xsd:element name="_dlc_DocIdUrl" ma:index="2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ImageCreateDate xmlns="B6023AA3-3CEE-413F-91F8-322A2644F388" xsi:nil="true"/>
    <wic_System_Copyright xmlns="http://schemas.microsoft.com/sharepoint/v3/fields" xsi:nil="true"/>
    <_dlc_DocId xmlns="0f0eb950-47b7-49a7-b2b9-b0c411c9c3b8">VJPUPS4RKR3C-4-97</_dlc_DocId>
    <_dlc_DocIdUrl xmlns="0f0eb950-47b7-49a7-b2b9-b0c411c9c3b8">
      <Url>http://thenest-aoa-in.nestle.com/_layouts/DocIdRedir.aspx?ID=VJPUPS4RKR3C-4-97</Url>
      <Description>VJPUPS4RKR3C-4-97</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728180-122B-4C3C-A2BE-33F0F38364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6023AA3-3CEE-413F-91F8-322A2644F388"/>
    <ds:schemaRef ds:uri="http://schemas.microsoft.com/sharepoint/v3/fields"/>
    <ds:schemaRef ds:uri="0f0eb950-47b7-49a7-b2b9-b0c411c9c3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76FB07F-DD47-4C62-89FB-E79CBDA66930}">
  <ds:schemaRefs>
    <ds:schemaRef ds:uri="http://schemas.microsoft.com/sharepoint/events"/>
  </ds:schemaRefs>
</ds:datastoreItem>
</file>

<file path=customXml/itemProps3.xml><?xml version="1.0" encoding="utf-8"?>
<ds:datastoreItem xmlns:ds="http://schemas.openxmlformats.org/officeDocument/2006/customXml" ds:itemID="{6F0180CB-08B1-436B-9799-0C76022FBD6C}">
  <ds:schemaRefs>
    <ds:schemaRef ds:uri="http://purl.org/dc/terms/"/>
    <ds:schemaRef ds:uri="http://schemas.microsoft.com/office/2006/metadata/properties"/>
    <ds:schemaRef ds:uri="http://schemas.microsoft.com/office/2006/documentManagement/types"/>
    <ds:schemaRef ds:uri="http://purl.org/dc/elements/1.1/"/>
    <ds:schemaRef ds:uri="http://purl.org/dc/dcmitype/"/>
    <ds:schemaRef ds:uri="http://schemas.microsoft.com/office/infopath/2007/PartnerControls"/>
    <ds:schemaRef ds:uri="http://www.w3.org/XML/1998/namespace"/>
    <ds:schemaRef ds:uri="http://schemas.microsoft.com/sharepoint/v3"/>
    <ds:schemaRef ds:uri="http://schemas.openxmlformats.org/package/2006/metadata/core-properties"/>
    <ds:schemaRef ds:uri="0f0eb950-47b7-49a7-b2b9-b0c411c9c3b8"/>
    <ds:schemaRef ds:uri="http://schemas.microsoft.com/sharepoint/v3/fields"/>
    <ds:schemaRef ds:uri="B6023AA3-3CEE-413F-91F8-322A2644F388"/>
  </ds:schemaRefs>
</ds:datastoreItem>
</file>

<file path=customXml/itemProps4.xml><?xml version="1.0" encoding="utf-8"?>
<ds:datastoreItem xmlns:ds="http://schemas.openxmlformats.org/officeDocument/2006/customXml" ds:itemID="{184455A5-5B1F-42D7-89F4-4C018F6FE88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ES-501_BG-002</Template>
  <TotalTime>8427</TotalTime>
  <Words>1159</Words>
  <Application>Microsoft Office PowerPoint</Application>
  <PresentationFormat>On-screen Show (4:3)</PresentationFormat>
  <Paragraphs>216</Paragraphs>
  <Slides>21</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Times New Roman</vt:lpstr>
      <vt:lpstr>Wingdings</vt:lpstr>
      <vt:lpstr>1_Office Theme</vt:lpstr>
      <vt:lpstr>Cable Management</vt:lpstr>
      <vt:lpstr>PowerPoint Presentation</vt:lpstr>
      <vt:lpstr>Introduction</vt:lpstr>
      <vt:lpstr>Cable Tray Material &amp; Finishing </vt:lpstr>
      <vt:lpstr>Tray Installation Applications </vt:lpstr>
      <vt:lpstr>Installation Applications</vt:lpstr>
      <vt:lpstr>What Not To Do</vt:lpstr>
      <vt:lpstr>Management Types</vt:lpstr>
      <vt:lpstr>“J” Hook</vt:lpstr>
      <vt:lpstr>Cable Ladder</vt:lpstr>
      <vt:lpstr>Snake Tray</vt:lpstr>
      <vt:lpstr>Perforated Tray</vt:lpstr>
      <vt:lpstr>Conduit</vt:lpstr>
      <vt:lpstr>Conduit Installation Applications </vt:lpstr>
      <vt:lpstr>Trunking (Raceway)</vt:lpstr>
      <vt:lpstr>Raceway Systems</vt:lpstr>
      <vt:lpstr>Cable Tray Assemblies</vt:lpstr>
      <vt:lpstr>What is EMI?</vt:lpstr>
      <vt:lpstr>Good Installation Method</vt:lpstr>
      <vt:lpstr>Good Installation Method</vt:lpstr>
      <vt:lpstr>Good Installation Method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Cable - Management.</dc:title>
  <dc:creator>Vikas Bhadauria</dc:creator>
  <cp:lastModifiedBy>abhinav pandey</cp:lastModifiedBy>
  <cp:revision>766</cp:revision>
  <cp:lastPrinted>2014-11-21T06:58:07Z</cp:lastPrinted>
  <dcterms:created xsi:type="dcterms:W3CDTF">2014-04-07T11:41:40Z</dcterms:created>
  <dcterms:modified xsi:type="dcterms:W3CDTF">2025-04-15T13:08:33Z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0x0101009148F5A04DDD49CBA7127AADA5FB792B00AADE34325A8B49CDA8BB4DB53328F21400CB1185A5A6DA634F89857E7C01440748</vt:lpwstr>
  </property>
  <property fmtid="{D5CDD505-2E9C-101B-9397-08002B2CF9AE}" pid="3" name="_dlc_DocIdItemGuid">
    <vt:lpwstr>69089008-09ec-4558-8149-065431535be3</vt:lpwstr>
  </property>
</Properties>
</file>