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5"/>
  </p:sldMasterIdLst>
  <p:notesMasterIdLst>
    <p:notesMasterId r:id="rId19"/>
  </p:notesMasterIdLst>
  <p:sldIdLst>
    <p:sldId id="321" r:id="rId6"/>
    <p:sldId id="329" r:id="rId7"/>
    <p:sldId id="299" r:id="rId8"/>
    <p:sldId id="302" r:id="rId9"/>
    <p:sldId id="320" r:id="rId10"/>
    <p:sldId id="319" r:id="rId11"/>
    <p:sldId id="318" r:id="rId12"/>
    <p:sldId id="307" r:id="rId13"/>
    <p:sldId id="309" r:id="rId14"/>
    <p:sldId id="311" r:id="rId15"/>
    <p:sldId id="312" r:id="rId16"/>
    <p:sldId id="313" r:id="rId17"/>
    <p:sldId id="314" r:id="rId18"/>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FFFFCC"/>
    <a:srgbClr val="FFCC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71" autoAdjust="0"/>
    <p:restoredTop sz="94660"/>
  </p:normalViewPr>
  <p:slideViewPr>
    <p:cSldViewPr>
      <p:cViewPr varScale="1">
        <p:scale>
          <a:sx n="87" d="100"/>
          <a:sy n="87" d="100"/>
        </p:scale>
        <p:origin x="1516" y="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BD8B4CB-620C-44DC-9CC9-701675A36E1E}" type="datetimeFigureOut">
              <a:rPr lang="en-US" smtClean="0"/>
              <a:pPr/>
              <a:t>4/15/2025</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A5462E2-F543-4B30-B078-C63253CE8CBB}" type="slidenum">
              <a:rPr lang="en-US" smtClean="0"/>
              <a:pPr/>
              <a:t>‹#›</a:t>
            </a:fld>
            <a:endParaRPr lang="en-US" dirty="0"/>
          </a:p>
        </p:txBody>
      </p:sp>
    </p:spTree>
    <p:extLst>
      <p:ext uri="{BB962C8B-B14F-4D97-AF65-F5344CB8AC3E}">
        <p14:creationId xmlns:p14="http://schemas.microsoft.com/office/powerpoint/2010/main" val="3991124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3</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3</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3810938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12</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12</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100265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13</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13</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4059805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4</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4</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3173380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5</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5</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3691293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6</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6</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1856131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7</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7</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3380592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8</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8</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256857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9</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9</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499446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10</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10</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1868037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D257A8-4FA8-460F-9CF5-2A7B7646FBA1}" type="slidenum">
              <a:rPr altLang="en-US"/>
              <a:pPr/>
              <a:t>11</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110BE61-4897-4F63-9629-779AB7587365}" type="slidenum">
              <a:rPr lang="en-GB" altLang="en-US" sz="1300"/>
              <a:pPr algn="r" eaLnBrk="1" hangingPunct="1"/>
              <a:t>11</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174151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1820E-78B6-3383-2CF2-5221DF80E5A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N"/>
          </a:p>
        </p:txBody>
      </p:sp>
      <p:sp>
        <p:nvSpPr>
          <p:cNvPr id="3" name="Subtitle 2">
            <a:extLst>
              <a:ext uri="{FF2B5EF4-FFF2-40B4-BE49-F238E27FC236}">
                <a16:creationId xmlns:a16="http://schemas.microsoft.com/office/drawing/2014/main" id="{2A2871D8-87CB-D392-9FEE-781F960BFCF0}"/>
              </a:ext>
            </a:extLst>
          </p:cNvPr>
          <p:cNvSpPr>
            <a:spLocks noGrp="1"/>
          </p:cNvSpPr>
          <p:nvPr>
            <p:ph type="subTitle" idx="1"/>
          </p:nvPr>
        </p:nvSpPr>
        <p:spPr>
          <a:xfrm>
            <a:off x="1143000" y="3602038"/>
            <a:ext cx="6858000" cy="1655762"/>
          </a:xfrm>
        </p:spPr>
        <p:txBody>
          <a:bodyPr/>
          <a:lstStyle>
            <a:lvl1pPr marL="0" indent="0" algn="ctr">
              <a:buNone/>
              <a:defRPr sz="1800"/>
            </a:lvl1pPr>
            <a:lvl2pPr marL="342886" indent="0" algn="ctr">
              <a:buNone/>
              <a:defRPr sz="1500"/>
            </a:lvl2pPr>
            <a:lvl3pPr marL="685772" indent="0" algn="ctr">
              <a:buNone/>
              <a:defRPr sz="1350"/>
            </a:lvl3pPr>
            <a:lvl4pPr marL="1028657" indent="0" algn="ctr">
              <a:buNone/>
              <a:defRPr sz="1200"/>
            </a:lvl4pPr>
            <a:lvl5pPr marL="1371543" indent="0" algn="ctr">
              <a:buNone/>
              <a:defRPr sz="1200"/>
            </a:lvl5pPr>
            <a:lvl6pPr marL="1714428" indent="0" algn="ctr">
              <a:buNone/>
              <a:defRPr sz="1200"/>
            </a:lvl6pPr>
            <a:lvl7pPr marL="2057314" indent="0" algn="ctr">
              <a:buNone/>
              <a:defRPr sz="1200"/>
            </a:lvl7pPr>
            <a:lvl8pPr marL="2400199" indent="0" algn="ctr">
              <a:buNone/>
              <a:defRPr sz="1200"/>
            </a:lvl8pPr>
            <a:lvl9pPr marL="2743085" indent="0" algn="ctr">
              <a:buNone/>
              <a:defRPr sz="12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1EF2C1DF-DF52-523B-73B4-489FB3C28BED}"/>
              </a:ext>
            </a:extLst>
          </p:cNvPr>
          <p:cNvSpPr>
            <a:spLocks noGrp="1"/>
          </p:cNvSpPr>
          <p:nvPr>
            <p:ph type="dt" sz="half" idx="10"/>
          </p:nvPr>
        </p:nvSpPr>
        <p:spPr/>
        <p:txBody>
          <a:bodyPr/>
          <a:lstStyle/>
          <a:p>
            <a:fld id="{F6274DFA-41D8-4E29-89CD-093FF59C8D9F}" type="datetime1">
              <a:rPr lang="en-US" smtClean="0"/>
              <a:t>4/15/2025</a:t>
            </a:fld>
            <a:endParaRPr lang="en-US" dirty="0"/>
          </a:p>
        </p:txBody>
      </p:sp>
      <p:sp>
        <p:nvSpPr>
          <p:cNvPr id="5" name="Footer Placeholder 4">
            <a:extLst>
              <a:ext uri="{FF2B5EF4-FFF2-40B4-BE49-F238E27FC236}">
                <a16:creationId xmlns:a16="http://schemas.microsoft.com/office/drawing/2014/main" id="{D5304E5B-8DC7-19AF-E9BC-977203FC0B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A9F3A1B-B493-3EDB-62E8-5028B1688DDD}"/>
              </a:ext>
            </a:extLst>
          </p:cNvPr>
          <p:cNvSpPr>
            <a:spLocks noGrp="1"/>
          </p:cNvSpPr>
          <p:nvPr>
            <p:ph type="sldNum" sz="quarter" idx="12"/>
          </p:nvPr>
        </p:nvSpPr>
        <p:spPr>
          <a:xfrm>
            <a:off x="8805496" y="6225224"/>
            <a:ext cx="338504" cy="365125"/>
          </a:xfrm>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ABB1AB09-7E17-04A1-A8C0-16C3CF0838B9}"/>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Tree>
    <p:extLst>
      <p:ext uri="{BB962C8B-B14F-4D97-AF65-F5344CB8AC3E}">
        <p14:creationId xmlns:p14="http://schemas.microsoft.com/office/powerpoint/2010/main" val="2552811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D93EB-FE0B-C71D-359D-020202AB6CB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3D51CF5-BDA8-F06B-DDED-78D2B79CAD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47AD122-3F5A-8EF6-CD4A-4010B0E82A19}"/>
              </a:ext>
            </a:extLst>
          </p:cNvPr>
          <p:cNvSpPr>
            <a:spLocks noGrp="1"/>
          </p:cNvSpPr>
          <p:nvPr>
            <p:ph type="dt" sz="half" idx="10"/>
          </p:nvPr>
        </p:nvSpPr>
        <p:spPr/>
        <p:txBody>
          <a:bodyPr/>
          <a:lstStyle/>
          <a:p>
            <a:fld id="{CEDE3453-B210-45A7-932A-CFA4C42AF6EB}" type="datetime1">
              <a:rPr lang="en-US" smtClean="0"/>
              <a:t>4/15/2025</a:t>
            </a:fld>
            <a:endParaRPr lang="en-US" dirty="0"/>
          </a:p>
        </p:txBody>
      </p:sp>
      <p:sp>
        <p:nvSpPr>
          <p:cNvPr id="5" name="Footer Placeholder 4">
            <a:extLst>
              <a:ext uri="{FF2B5EF4-FFF2-40B4-BE49-F238E27FC236}">
                <a16:creationId xmlns:a16="http://schemas.microsoft.com/office/drawing/2014/main" id="{8B27F7B4-B3D8-9D96-5609-747CDA83091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601F86-8172-E22B-BAC4-89B6A476B516}"/>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17878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012D9B-2519-2370-9618-5A78F146095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F5FA782-8FAC-9BF4-3851-96B499B509B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C905723-94EA-4607-CD56-8E156697B902}"/>
              </a:ext>
            </a:extLst>
          </p:cNvPr>
          <p:cNvSpPr>
            <a:spLocks noGrp="1"/>
          </p:cNvSpPr>
          <p:nvPr>
            <p:ph type="dt" sz="half" idx="10"/>
          </p:nvPr>
        </p:nvSpPr>
        <p:spPr/>
        <p:txBody>
          <a:bodyPr/>
          <a:lstStyle/>
          <a:p>
            <a:fld id="{FCBA1D4B-CFF4-4E6D-A4A8-54ABCA0BAC7E}" type="datetime1">
              <a:rPr lang="en-US" smtClean="0"/>
              <a:t>4/15/2025</a:t>
            </a:fld>
            <a:endParaRPr lang="en-US" dirty="0"/>
          </a:p>
        </p:txBody>
      </p:sp>
      <p:sp>
        <p:nvSpPr>
          <p:cNvPr id="5" name="Footer Placeholder 4">
            <a:extLst>
              <a:ext uri="{FF2B5EF4-FFF2-40B4-BE49-F238E27FC236}">
                <a16:creationId xmlns:a16="http://schemas.microsoft.com/office/drawing/2014/main" id="{614EC165-2CB5-44B8-D4EA-C35F2D07CA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83AE40-C3D4-80C5-F262-98A62D94EC62}"/>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35482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3E2561-6632-0763-5EF6-4DF53D7A0A7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59A38F9B-93A4-3734-32DF-8E5A84C0257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 name="Date Placeholder 1">
            <a:extLst>
              <a:ext uri="{FF2B5EF4-FFF2-40B4-BE49-F238E27FC236}">
                <a16:creationId xmlns:a16="http://schemas.microsoft.com/office/drawing/2014/main" id="{1CE78EF3-DF40-3358-3F3F-0FDB3FF25E3E}"/>
              </a:ext>
            </a:extLst>
          </p:cNvPr>
          <p:cNvSpPr>
            <a:spLocks noGrp="1"/>
          </p:cNvSpPr>
          <p:nvPr>
            <p:ph type="dt" sz="half" idx="10"/>
          </p:nvPr>
        </p:nvSpPr>
        <p:spPr/>
        <p:txBody>
          <a:bodyPr/>
          <a:lstStyle/>
          <a:p>
            <a:fld id="{A64FBB43-41FC-4994-8FD3-9A091CD34304}" type="datetime1">
              <a:rPr lang="en-US" smtClean="0"/>
              <a:t>4/15/2025</a:t>
            </a:fld>
            <a:endParaRPr lang="en-US" dirty="0"/>
          </a:p>
        </p:txBody>
      </p:sp>
      <p:sp>
        <p:nvSpPr>
          <p:cNvPr id="5" name="Footer Placeholder 4">
            <a:extLst>
              <a:ext uri="{FF2B5EF4-FFF2-40B4-BE49-F238E27FC236}">
                <a16:creationId xmlns:a16="http://schemas.microsoft.com/office/drawing/2014/main" id="{6CB56E7D-3C86-7A80-EC89-32E3B17DCCA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DB720D-4684-C478-B752-9D67339868EC}"/>
              </a:ext>
            </a:extLst>
          </p:cNvPr>
          <p:cNvSpPr>
            <a:spLocks noGrp="1"/>
          </p:cNvSpPr>
          <p:nvPr>
            <p:ph type="sldNum" sz="quarter" idx="12"/>
          </p:nvPr>
        </p:nvSpPr>
        <p:spPr/>
        <p:txBody>
          <a:bodyPr/>
          <a:lstStyle/>
          <a:p>
            <a:fld id="{48F63A3B-78C7-47BE-AE5E-E10140E04643}" type="slidenum">
              <a:rPr lang="en-US" smtClean="0"/>
              <a:t>‹#›</a:t>
            </a:fld>
            <a:endParaRPr lang="en-US" dirty="0"/>
          </a:p>
        </p:txBody>
      </p:sp>
      <p:sp>
        <p:nvSpPr>
          <p:cNvPr id="7" name="Title 6">
            <a:extLst>
              <a:ext uri="{FF2B5EF4-FFF2-40B4-BE49-F238E27FC236}">
                <a16:creationId xmlns:a16="http://schemas.microsoft.com/office/drawing/2014/main" id="{86DC1684-6803-8898-51BD-261664D8D87B}"/>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312922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0B12A-901C-2892-A93F-2E4D4EFD7A7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B3DE06C-35E9-7ADD-BAAD-09CE8DE82A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49C03EB-43A3-E600-0BF2-701BF6FDAC1D}"/>
              </a:ext>
            </a:extLst>
          </p:cNvPr>
          <p:cNvSpPr>
            <a:spLocks noGrp="1"/>
          </p:cNvSpPr>
          <p:nvPr>
            <p:ph type="dt" sz="half" idx="10"/>
          </p:nvPr>
        </p:nvSpPr>
        <p:spPr/>
        <p:txBody>
          <a:bodyPr/>
          <a:lstStyle/>
          <a:p>
            <a:fld id="{FF959801-FB14-4E8A-A770-C1C9E23C1D21}" type="datetime1">
              <a:rPr lang="en-US" smtClean="0"/>
              <a:t>4/15/2025</a:t>
            </a:fld>
            <a:endParaRPr lang="en-US" dirty="0"/>
          </a:p>
        </p:txBody>
      </p:sp>
      <p:sp>
        <p:nvSpPr>
          <p:cNvPr id="5" name="Footer Placeholder 4">
            <a:extLst>
              <a:ext uri="{FF2B5EF4-FFF2-40B4-BE49-F238E27FC236}">
                <a16:creationId xmlns:a16="http://schemas.microsoft.com/office/drawing/2014/main" id="{05ED00BC-0290-17B2-774D-42CE2DE6AE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4953932-7BE6-2B6D-55B4-9F9BA2629E72}"/>
              </a:ext>
            </a:extLst>
          </p:cNvPr>
          <p:cNvSpPr>
            <a:spLocks noGrp="1"/>
          </p:cNvSpPr>
          <p:nvPr>
            <p:ph type="sldNum" sz="quarter" idx="12"/>
          </p:nvPr>
        </p:nvSpPr>
        <p:spPr/>
        <p:txBody>
          <a:bodyPr/>
          <a:lstStyle/>
          <a:p>
            <a:fld id="{F633090A-E985-4837-A97A-059404DB2C46}" type="slidenum">
              <a:rPr lang="en-US" smtClean="0"/>
              <a:t>‹#›</a:t>
            </a:fld>
            <a:endParaRPr lang="en-US" dirty="0"/>
          </a:p>
        </p:txBody>
      </p:sp>
      <p:sp>
        <p:nvSpPr>
          <p:cNvPr id="7" name="Rectangle 6">
            <a:extLst>
              <a:ext uri="{FF2B5EF4-FFF2-40B4-BE49-F238E27FC236}">
                <a16:creationId xmlns:a16="http://schemas.microsoft.com/office/drawing/2014/main" id="{46CB751B-81A2-1B10-A22A-04D62594BFE9}"/>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Tree>
    <p:extLst>
      <p:ext uri="{BB962C8B-B14F-4D97-AF65-F5344CB8AC3E}">
        <p14:creationId xmlns:p14="http://schemas.microsoft.com/office/powerpoint/2010/main" val="2369614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CC1E4-0A85-251F-06DA-1B175450D2C8}"/>
              </a:ext>
            </a:extLst>
          </p:cNvPr>
          <p:cNvSpPr>
            <a:spLocks noGrp="1"/>
          </p:cNvSpPr>
          <p:nvPr>
            <p:ph type="title"/>
          </p:nvPr>
        </p:nvSpPr>
        <p:spPr>
          <a:xfrm>
            <a:off x="623888" y="1709738"/>
            <a:ext cx="7886700" cy="2852737"/>
          </a:xfrm>
        </p:spPr>
        <p:txBody>
          <a:bodyPr anchor="b"/>
          <a:lstStyle>
            <a:lvl1pPr>
              <a:defRPr sz="45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D3B9C2B3-6ADB-DAB6-0AFC-C0E9A4569AB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886" indent="0">
              <a:buNone/>
              <a:defRPr sz="1500">
                <a:solidFill>
                  <a:schemeClr val="tx1">
                    <a:tint val="75000"/>
                  </a:schemeClr>
                </a:solidFill>
              </a:defRPr>
            </a:lvl2pPr>
            <a:lvl3pPr marL="685772" indent="0">
              <a:buNone/>
              <a:defRPr sz="1350">
                <a:solidFill>
                  <a:schemeClr val="tx1">
                    <a:tint val="75000"/>
                  </a:schemeClr>
                </a:solidFill>
              </a:defRPr>
            </a:lvl3pPr>
            <a:lvl4pPr marL="1028657" indent="0">
              <a:buNone/>
              <a:defRPr sz="1200">
                <a:solidFill>
                  <a:schemeClr val="tx1">
                    <a:tint val="75000"/>
                  </a:schemeClr>
                </a:solidFill>
              </a:defRPr>
            </a:lvl4pPr>
            <a:lvl5pPr marL="1371543" indent="0">
              <a:buNone/>
              <a:defRPr sz="1200">
                <a:solidFill>
                  <a:schemeClr val="tx1">
                    <a:tint val="75000"/>
                  </a:schemeClr>
                </a:solidFill>
              </a:defRPr>
            </a:lvl5pPr>
            <a:lvl6pPr marL="1714428" indent="0">
              <a:buNone/>
              <a:defRPr sz="1200">
                <a:solidFill>
                  <a:schemeClr val="tx1">
                    <a:tint val="75000"/>
                  </a:schemeClr>
                </a:solidFill>
              </a:defRPr>
            </a:lvl6pPr>
            <a:lvl7pPr marL="2057314" indent="0">
              <a:buNone/>
              <a:defRPr sz="1200">
                <a:solidFill>
                  <a:schemeClr val="tx1">
                    <a:tint val="75000"/>
                  </a:schemeClr>
                </a:solidFill>
              </a:defRPr>
            </a:lvl7pPr>
            <a:lvl8pPr marL="2400199" indent="0">
              <a:buNone/>
              <a:defRPr sz="1200">
                <a:solidFill>
                  <a:schemeClr val="tx1">
                    <a:tint val="75000"/>
                  </a:schemeClr>
                </a:solidFill>
              </a:defRPr>
            </a:lvl8pPr>
            <a:lvl9pPr marL="2743085"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026D38-BA60-461A-9FBA-84FA8D136A0C}"/>
              </a:ext>
            </a:extLst>
          </p:cNvPr>
          <p:cNvSpPr>
            <a:spLocks noGrp="1"/>
          </p:cNvSpPr>
          <p:nvPr>
            <p:ph type="dt" sz="half" idx="10"/>
          </p:nvPr>
        </p:nvSpPr>
        <p:spPr/>
        <p:txBody>
          <a:bodyPr/>
          <a:lstStyle/>
          <a:p>
            <a:fld id="{C176C6A3-B6A5-4501-AD7B-902C8A8A6818}" type="datetime1">
              <a:rPr lang="en-US" smtClean="0"/>
              <a:t>4/15/2025</a:t>
            </a:fld>
            <a:endParaRPr lang="en-US" dirty="0"/>
          </a:p>
        </p:txBody>
      </p:sp>
      <p:sp>
        <p:nvSpPr>
          <p:cNvPr id="5" name="Footer Placeholder 4">
            <a:extLst>
              <a:ext uri="{FF2B5EF4-FFF2-40B4-BE49-F238E27FC236}">
                <a16:creationId xmlns:a16="http://schemas.microsoft.com/office/drawing/2014/main" id="{5265B0B0-A4D4-F1EA-53B3-654C514D25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97797C-283E-D5AC-FCEE-A85DECCC613C}"/>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4602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EFC91-7F4B-97D4-6386-E9C78DD90BC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24CA9DA-FBDD-4A7F-0324-567F307B0BE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125FBEE-C1B9-8970-9527-53E56544191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53BDE79-987C-BB10-65B5-A215C8939D41}"/>
              </a:ext>
            </a:extLst>
          </p:cNvPr>
          <p:cNvSpPr>
            <a:spLocks noGrp="1"/>
          </p:cNvSpPr>
          <p:nvPr>
            <p:ph type="dt" sz="half" idx="10"/>
          </p:nvPr>
        </p:nvSpPr>
        <p:spPr/>
        <p:txBody>
          <a:bodyPr/>
          <a:lstStyle/>
          <a:p>
            <a:fld id="{094C039C-A818-4000-96EF-012A0F1F2517}" type="datetime1">
              <a:rPr lang="en-US" smtClean="0"/>
              <a:t>4/15/2025</a:t>
            </a:fld>
            <a:endParaRPr lang="en-US" dirty="0"/>
          </a:p>
        </p:txBody>
      </p:sp>
      <p:sp>
        <p:nvSpPr>
          <p:cNvPr id="6" name="Footer Placeholder 5">
            <a:extLst>
              <a:ext uri="{FF2B5EF4-FFF2-40B4-BE49-F238E27FC236}">
                <a16:creationId xmlns:a16="http://schemas.microsoft.com/office/drawing/2014/main" id="{6E12360F-7C31-C1B7-41AA-D20577C71FF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B09AD67-0F17-142F-5DD6-D3D87DE3A7D3}"/>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41623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28F4D-38F9-48D6-7A32-D93A9E579379}"/>
              </a:ext>
            </a:extLst>
          </p:cNvPr>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222D81E-0F85-E305-FC65-3ACB88514582}"/>
              </a:ext>
            </a:extLst>
          </p:cNvPr>
          <p:cNvSpPr>
            <a:spLocks noGrp="1"/>
          </p:cNvSpPr>
          <p:nvPr>
            <p:ph type="body" idx="1"/>
          </p:nvPr>
        </p:nvSpPr>
        <p:spPr>
          <a:xfrm>
            <a:off x="629842" y="1681164"/>
            <a:ext cx="3868341" cy="823912"/>
          </a:xfrm>
        </p:spPr>
        <p:txBody>
          <a:bodyPr anchor="b"/>
          <a:lstStyle>
            <a:lvl1pPr marL="0" indent="0">
              <a:buNone/>
              <a:defRPr sz="1800" b="1"/>
            </a:lvl1pPr>
            <a:lvl2pPr marL="342886" indent="0">
              <a:buNone/>
              <a:defRPr sz="1500" b="1"/>
            </a:lvl2pPr>
            <a:lvl3pPr marL="685772" indent="0">
              <a:buNone/>
              <a:defRPr sz="1350" b="1"/>
            </a:lvl3pPr>
            <a:lvl4pPr marL="1028657" indent="0">
              <a:buNone/>
              <a:defRPr sz="1200" b="1"/>
            </a:lvl4pPr>
            <a:lvl5pPr marL="1371543" indent="0">
              <a:buNone/>
              <a:defRPr sz="1200" b="1"/>
            </a:lvl5pPr>
            <a:lvl6pPr marL="1714428" indent="0">
              <a:buNone/>
              <a:defRPr sz="1200" b="1"/>
            </a:lvl6pPr>
            <a:lvl7pPr marL="2057314" indent="0">
              <a:buNone/>
              <a:defRPr sz="1200" b="1"/>
            </a:lvl7pPr>
            <a:lvl8pPr marL="2400199" indent="0">
              <a:buNone/>
              <a:defRPr sz="1200" b="1"/>
            </a:lvl8pPr>
            <a:lvl9pPr marL="2743085"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D228691-7062-5603-3B52-59EDC9EFECAA}"/>
              </a:ext>
            </a:extLst>
          </p:cNvPr>
          <p:cNvSpPr>
            <a:spLocks noGrp="1"/>
          </p:cNvSpPr>
          <p:nvPr>
            <p:ph sz="half" idx="2"/>
          </p:nvPr>
        </p:nvSpPr>
        <p:spPr>
          <a:xfrm>
            <a:off x="629842" y="2505076"/>
            <a:ext cx="386834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1CC8348A-8B7D-0DA0-7890-15E9BD589E2A}"/>
              </a:ext>
            </a:extLst>
          </p:cNvPr>
          <p:cNvSpPr>
            <a:spLocks noGrp="1"/>
          </p:cNvSpPr>
          <p:nvPr>
            <p:ph type="body" sz="quarter" idx="3"/>
          </p:nvPr>
        </p:nvSpPr>
        <p:spPr>
          <a:xfrm>
            <a:off x="4629150" y="1681164"/>
            <a:ext cx="3887391" cy="823912"/>
          </a:xfrm>
        </p:spPr>
        <p:txBody>
          <a:bodyPr anchor="b"/>
          <a:lstStyle>
            <a:lvl1pPr marL="0" indent="0">
              <a:buNone/>
              <a:defRPr sz="1800" b="1"/>
            </a:lvl1pPr>
            <a:lvl2pPr marL="342886" indent="0">
              <a:buNone/>
              <a:defRPr sz="1500" b="1"/>
            </a:lvl2pPr>
            <a:lvl3pPr marL="685772" indent="0">
              <a:buNone/>
              <a:defRPr sz="1350" b="1"/>
            </a:lvl3pPr>
            <a:lvl4pPr marL="1028657" indent="0">
              <a:buNone/>
              <a:defRPr sz="1200" b="1"/>
            </a:lvl4pPr>
            <a:lvl5pPr marL="1371543" indent="0">
              <a:buNone/>
              <a:defRPr sz="1200" b="1"/>
            </a:lvl5pPr>
            <a:lvl6pPr marL="1714428" indent="0">
              <a:buNone/>
              <a:defRPr sz="1200" b="1"/>
            </a:lvl6pPr>
            <a:lvl7pPr marL="2057314" indent="0">
              <a:buNone/>
              <a:defRPr sz="1200" b="1"/>
            </a:lvl7pPr>
            <a:lvl8pPr marL="2400199" indent="0">
              <a:buNone/>
              <a:defRPr sz="1200" b="1"/>
            </a:lvl8pPr>
            <a:lvl9pPr marL="2743085"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38EE2A0-EB6C-59E3-6937-FD8C453F7FDD}"/>
              </a:ext>
            </a:extLst>
          </p:cNvPr>
          <p:cNvSpPr>
            <a:spLocks noGrp="1"/>
          </p:cNvSpPr>
          <p:nvPr>
            <p:ph sz="quarter" idx="4"/>
          </p:nvPr>
        </p:nvSpPr>
        <p:spPr>
          <a:xfrm>
            <a:off x="4629150" y="2505076"/>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060D67F-F00D-1EFD-AA0F-083FF9217E60}"/>
              </a:ext>
            </a:extLst>
          </p:cNvPr>
          <p:cNvSpPr>
            <a:spLocks noGrp="1"/>
          </p:cNvSpPr>
          <p:nvPr>
            <p:ph type="dt" sz="half" idx="10"/>
          </p:nvPr>
        </p:nvSpPr>
        <p:spPr/>
        <p:txBody>
          <a:bodyPr/>
          <a:lstStyle/>
          <a:p>
            <a:fld id="{9F828D09-B419-4C6F-9B50-B63D312BA173}" type="datetime1">
              <a:rPr lang="en-US" smtClean="0"/>
              <a:t>4/15/2025</a:t>
            </a:fld>
            <a:endParaRPr lang="en-US" dirty="0"/>
          </a:p>
        </p:txBody>
      </p:sp>
      <p:sp>
        <p:nvSpPr>
          <p:cNvPr id="8" name="Footer Placeholder 7">
            <a:extLst>
              <a:ext uri="{FF2B5EF4-FFF2-40B4-BE49-F238E27FC236}">
                <a16:creationId xmlns:a16="http://schemas.microsoft.com/office/drawing/2014/main" id="{6A5FBCD6-7A10-7155-294A-664C9761A0C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073C319-53F9-6482-686B-AA37651D5A54}"/>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83053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18E74-A7B4-63C6-910F-0EB7C167D899}"/>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57EE7FF2-8167-C0E0-2E3C-BCF2153023E4}"/>
              </a:ext>
            </a:extLst>
          </p:cNvPr>
          <p:cNvSpPr>
            <a:spLocks noGrp="1"/>
          </p:cNvSpPr>
          <p:nvPr>
            <p:ph type="dt" sz="half" idx="10"/>
          </p:nvPr>
        </p:nvSpPr>
        <p:spPr/>
        <p:txBody>
          <a:bodyPr/>
          <a:lstStyle/>
          <a:p>
            <a:fld id="{292B1E2D-3FB6-4E16-A58E-C03C1BB72980}" type="datetime1">
              <a:rPr lang="en-US" smtClean="0"/>
              <a:t>4/15/2025</a:t>
            </a:fld>
            <a:endParaRPr lang="en-US" dirty="0"/>
          </a:p>
        </p:txBody>
      </p:sp>
      <p:sp>
        <p:nvSpPr>
          <p:cNvPr id="4" name="Footer Placeholder 3">
            <a:extLst>
              <a:ext uri="{FF2B5EF4-FFF2-40B4-BE49-F238E27FC236}">
                <a16:creationId xmlns:a16="http://schemas.microsoft.com/office/drawing/2014/main" id="{14487C8F-2D72-74F0-2A49-B5446A17BA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018303B-1F2C-EE01-CA8A-CE8AD3499B2D}"/>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78415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04E3D2-3FC9-45CA-5405-3756935E6253}"/>
              </a:ext>
            </a:extLst>
          </p:cNvPr>
          <p:cNvSpPr>
            <a:spLocks noGrp="1"/>
          </p:cNvSpPr>
          <p:nvPr>
            <p:ph type="dt" sz="half" idx="10"/>
          </p:nvPr>
        </p:nvSpPr>
        <p:spPr/>
        <p:txBody>
          <a:bodyPr/>
          <a:lstStyle/>
          <a:p>
            <a:fld id="{007257F4-531D-4AEF-AA5C-8D6CC46598A3}" type="datetime1">
              <a:rPr lang="en-US" smtClean="0"/>
              <a:t>4/15/2025</a:t>
            </a:fld>
            <a:endParaRPr lang="en-US" dirty="0"/>
          </a:p>
        </p:txBody>
      </p:sp>
      <p:sp>
        <p:nvSpPr>
          <p:cNvPr id="3" name="Footer Placeholder 2">
            <a:extLst>
              <a:ext uri="{FF2B5EF4-FFF2-40B4-BE49-F238E27FC236}">
                <a16:creationId xmlns:a16="http://schemas.microsoft.com/office/drawing/2014/main" id="{421D6315-3FC6-B82C-3B52-3C48BB7EB75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C9BA60F-675A-20B3-2B6F-0A43122B5885}"/>
              </a:ext>
            </a:extLst>
          </p:cNvPr>
          <p:cNvSpPr>
            <a:spLocks noGrp="1"/>
          </p:cNvSpPr>
          <p:nvPr>
            <p:ph type="sldNum" sz="quarter" idx="12"/>
          </p:nvPr>
        </p:nvSpPr>
        <p:spPr/>
        <p:txBody>
          <a:bodyPr/>
          <a:lstStyle/>
          <a:p>
            <a:fld id="{F633090A-E985-4837-A97A-059404DB2C46}" type="slidenum">
              <a:rPr lang="en-US" smtClean="0"/>
              <a:t>‹#›</a:t>
            </a:fld>
            <a:endParaRPr lang="en-US" dirty="0"/>
          </a:p>
        </p:txBody>
      </p:sp>
    </p:spTree>
    <p:extLst>
      <p:ext uri="{BB962C8B-B14F-4D97-AF65-F5344CB8AC3E}">
        <p14:creationId xmlns:p14="http://schemas.microsoft.com/office/powerpoint/2010/main" val="417249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52E61-A3EF-9E42-0B1F-FEEB39FC8A47}"/>
              </a:ext>
            </a:extLst>
          </p:cNvPr>
          <p:cNvSpPr>
            <a:spLocks noGrp="1"/>
          </p:cNvSpPr>
          <p:nvPr>
            <p:ph type="title"/>
          </p:nvPr>
        </p:nvSpPr>
        <p:spPr>
          <a:xfrm>
            <a:off x="629842" y="457200"/>
            <a:ext cx="2949177" cy="1600200"/>
          </a:xfrm>
        </p:spPr>
        <p:txBody>
          <a:bodyPr anchor="b"/>
          <a:lstStyle>
            <a:lvl1pPr>
              <a:defRPr sz="24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226DAE6-A658-B199-5AF3-0752845629D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9BAA3195-9281-E99A-EBB0-798D3CCE348E}"/>
              </a:ext>
            </a:extLst>
          </p:cNvPr>
          <p:cNvSpPr>
            <a:spLocks noGrp="1"/>
          </p:cNvSpPr>
          <p:nvPr>
            <p:ph type="body" sz="half" idx="2"/>
          </p:nvPr>
        </p:nvSpPr>
        <p:spPr>
          <a:xfrm>
            <a:off x="629842" y="2057400"/>
            <a:ext cx="2949177" cy="3811588"/>
          </a:xfrm>
        </p:spPr>
        <p:txBody>
          <a:bodyPr/>
          <a:lstStyle>
            <a:lvl1pPr marL="0" indent="0">
              <a:buNone/>
              <a:defRPr sz="1200"/>
            </a:lvl1pPr>
            <a:lvl2pPr marL="342886" indent="0">
              <a:buNone/>
              <a:defRPr sz="1050"/>
            </a:lvl2pPr>
            <a:lvl3pPr marL="685772" indent="0">
              <a:buNone/>
              <a:defRPr sz="900"/>
            </a:lvl3pPr>
            <a:lvl4pPr marL="1028657" indent="0">
              <a:buNone/>
              <a:defRPr sz="750"/>
            </a:lvl4pPr>
            <a:lvl5pPr marL="1371543" indent="0">
              <a:buNone/>
              <a:defRPr sz="750"/>
            </a:lvl5pPr>
            <a:lvl6pPr marL="1714428" indent="0">
              <a:buNone/>
              <a:defRPr sz="750"/>
            </a:lvl6pPr>
            <a:lvl7pPr marL="2057314" indent="0">
              <a:buNone/>
              <a:defRPr sz="750"/>
            </a:lvl7pPr>
            <a:lvl8pPr marL="2400199" indent="0">
              <a:buNone/>
              <a:defRPr sz="750"/>
            </a:lvl8pPr>
            <a:lvl9pPr marL="2743085"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8148ABA-53B3-DCBD-4767-D8ADAC88C849}"/>
              </a:ext>
            </a:extLst>
          </p:cNvPr>
          <p:cNvSpPr>
            <a:spLocks noGrp="1"/>
          </p:cNvSpPr>
          <p:nvPr>
            <p:ph type="dt" sz="half" idx="10"/>
          </p:nvPr>
        </p:nvSpPr>
        <p:spPr/>
        <p:txBody>
          <a:bodyPr/>
          <a:lstStyle/>
          <a:p>
            <a:fld id="{1B02D485-94E7-4E88-9381-3E8E123432AA}" type="datetime1">
              <a:rPr lang="en-US" smtClean="0"/>
              <a:t>4/15/2025</a:t>
            </a:fld>
            <a:endParaRPr lang="en-US" dirty="0"/>
          </a:p>
        </p:txBody>
      </p:sp>
      <p:sp>
        <p:nvSpPr>
          <p:cNvPr id="6" name="Footer Placeholder 5">
            <a:extLst>
              <a:ext uri="{FF2B5EF4-FFF2-40B4-BE49-F238E27FC236}">
                <a16:creationId xmlns:a16="http://schemas.microsoft.com/office/drawing/2014/main" id="{0F5DA508-8A5D-A6B9-3D5A-C4E7D909628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E7382A1-DB76-57DB-1065-889E085177B1}"/>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6594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AB7A7-7422-58BE-BBA5-188FAC2D54B5}"/>
              </a:ext>
            </a:extLst>
          </p:cNvPr>
          <p:cNvSpPr>
            <a:spLocks noGrp="1"/>
          </p:cNvSpPr>
          <p:nvPr>
            <p:ph type="title"/>
          </p:nvPr>
        </p:nvSpPr>
        <p:spPr>
          <a:xfrm>
            <a:off x="629842" y="457200"/>
            <a:ext cx="2949177" cy="1600200"/>
          </a:xfrm>
        </p:spPr>
        <p:txBody>
          <a:bodyPr anchor="b"/>
          <a:lstStyle>
            <a:lvl1pPr>
              <a:defRPr sz="24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7B95EEB-20B8-D72B-50B2-C9D4F44E2A2E}"/>
              </a:ext>
            </a:extLst>
          </p:cNvPr>
          <p:cNvSpPr>
            <a:spLocks noGrp="1"/>
          </p:cNvSpPr>
          <p:nvPr>
            <p:ph type="pic" idx="1"/>
          </p:nvPr>
        </p:nvSpPr>
        <p:spPr>
          <a:xfrm>
            <a:off x="3887391" y="987426"/>
            <a:ext cx="4629150" cy="4873625"/>
          </a:xfrm>
        </p:spPr>
        <p:txBody>
          <a:bodyPr/>
          <a:lstStyle>
            <a:lvl1pPr marL="0" indent="0">
              <a:buNone/>
              <a:defRPr sz="2400"/>
            </a:lvl1pPr>
            <a:lvl2pPr marL="342886" indent="0">
              <a:buNone/>
              <a:defRPr sz="2100"/>
            </a:lvl2pPr>
            <a:lvl3pPr marL="685772" indent="0">
              <a:buNone/>
              <a:defRPr sz="1800"/>
            </a:lvl3pPr>
            <a:lvl4pPr marL="1028657" indent="0">
              <a:buNone/>
              <a:defRPr sz="1500"/>
            </a:lvl4pPr>
            <a:lvl5pPr marL="1371543" indent="0">
              <a:buNone/>
              <a:defRPr sz="1500"/>
            </a:lvl5pPr>
            <a:lvl6pPr marL="1714428" indent="0">
              <a:buNone/>
              <a:defRPr sz="1500"/>
            </a:lvl6pPr>
            <a:lvl7pPr marL="2057314" indent="0">
              <a:buNone/>
              <a:defRPr sz="1500"/>
            </a:lvl7pPr>
            <a:lvl8pPr marL="2400199" indent="0">
              <a:buNone/>
              <a:defRPr sz="1500"/>
            </a:lvl8pPr>
            <a:lvl9pPr marL="2743085" indent="0">
              <a:buNone/>
              <a:defRPr sz="1500"/>
            </a:lvl9pPr>
          </a:lstStyle>
          <a:p>
            <a:endParaRPr lang="en-IN"/>
          </a:p>
        </p:txBody>
      </p:sp>
      <p:sp>
        <p:nvSpPr>
          <p:cNvPr id="4" name="Text Placeholder 3">
            <a:extLst>
              <a:ext uri="{FF2B5EF4-FFF2-40B4-BE49-F238E27FC236}">
                <a16:creationId xmlns:a16="http://schemas.microsoft.com/office/drawing/2014/main" id="{55A12144-859E-A31E-3325-FC6AABD73FD3}"/>
              </a:ext>
            </a:extLst>
          </p:cNvPr>
          <p:cNvSpPr>
            <a:spLocks noGrp="1"/>
          </p:cNvSpPr>
          <p:nvPr>
            <p:ph type="body" sz="half" idx="2"/>
          </p:nvPr>
        </p:nvSpPr>
        <p:spPr>
          <a:xfrm>
            <a:off x="629842" y="2057400"/>
            <a:ext cx="2949177" cy="3811588"/>
          </a:xfrm>
        </p:spPr>
        <p:txBody>
          <a:bodyPr/>
          <a:lstStyle>
            <a:lvl1pPr marL="0" indent="0">
              <a:buNone/>
              <a:defRPr sz="1200"/>
            </a:lvl1pPr>
            <a:lvl2pPr marL="342886" indent="0">
              <a:buNone/>
              <a:defRPr sz="1050"/>
            </a:lvl2pPr>
            <a:lvl3pPr marL="685772" indent="0">
              <a:buNone/>
              <a:defRPr sz="900"/>
            </a:lvl3pPr>
            <a:lvl4pPr marL="1028657" indent="0">
              <a:buNone/>
              <a:defRPr sz="750"/>
            </a:lvl4pPr>
            <a:lvl5pPr marL="1371543" indent="0">
              <a:buNone/>
              <a:defRPr sz="750"/>
            </a:lvl5pPr>
            <a:lvl6pPr marL="1714428" indent="0">
              <a:buNone/>
              <a:defRPr sz="750"/>
            </a:lvl6pPr>
            <a:lvl7pPr marL="2057314" indent="0">
              <a:buNone/>
              <a:defRPr sz="750"/>
            </a:lvl7pPr>
            <a:lvl8pPr marL="2400199" indent="0">
              <a:buNone/>
              <a:defRPr sz="750"/>
            </a:lvl8pPr>
            <a:lvl9pPr marL="2743085"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21FB938-8E4B-F29A-5825-82330C84F9AF}"/>
              </a:ext>
            </a:extLst>
          </p:cNvPr>
          <p:cNvSpPr>
            <a:spLocks noGrp="1"/>
          </p:cNvSpPr>
          <p:nvPr>
            <p:ph type="dt" sz="half" idx="10"/>
          </p:nvPr>
        </p:nvSpPr>
        <p:spPr/>
        <p:txBody>
          <a:bodyPr/>
          <a:lstStyle/>
          <a:p>
            <a:fld id="{54CC5676-4575-40F3-9B1D-A9EC73B737AB}" type="datetime1">
              <a:rPr lang="en-US" smtClean="0"/>
              <a:t>4/15/2025</a:t>
            </a:fld>
            <a:endParaRPr lang="en-US" dirty="0"/>
          </a:p>
        </p:txBody>
      </p:sp>
      <p:sp>
        <p:nvSpPr>
          <p:cNvPr id="6" name="Footer Placeholder 5">
            <a:extLst>
              <a:ext uri="{FF2B5EF4-FFF2-40B4-BE49-F238E27FC236}">
                <a16:creationId xmlns:a16="http://schemas.microsoft.com/office/drawing/2014/main" id="{A1B957EF-F853-C20E-5333-FF125287ECC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A723E03-EF2D-7F36-0BCD-8F1C0801F2FE}"/>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96953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about:blank"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F8EBBF6-E734-C19D-48AE-D7437B22DB88}"/>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27588" b="28007"/>
          <a:stretch/>
        </p:blipFill>
        <p:spPr bwMode="auto">
          <a:xfrm>
            <a:off x="6910783" y="58232"/>
            <a:ext cx="1673513" cy="622805"/>
          </a:xfrm>
          <a:prstGeom prst="rect">
            <a:avLst/>
          </a:prstGeom>
          <a:noFill/>
          <a:ln>
            <a:noFill/>
          </a:ln>
          <a:extLst>
            <a:ext uri="{53640926-AAD7-44D8-BBD7-CCE9431645EC}">
              <a14:shadowObscured xmlns:a14="http://schemas.microsoft.com/office/drawing/2010/main"/>
            </a:ext>
          </a:extLst>
        </p:spPr>
      </p:pic>
      <p:sp>
        <p:nvSpPr>
          <p:cNvPr id="2" name="Title Placeholder 1">
            <a:extLst>
              <a:ext uri="{FF2B5EF4-FFF2-40B4-BE49-F238E27FC236}">
                <a16:creationId xmlns:a16="http://schemas.microsoft.com/office/drawing/2014/main" id="{60AD7F2B-3871-6F65-BEE1-3FB72F8CF05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9C6998B-C3FA-CDCD-5C13-9EB605FA2F2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5C5691C-22D7-D18F-C35C-A0983DB8B2C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587A97B-A59D-4E3E-A261-895AAAA9B020}" type="datetime1">
              <a:rPr lang="en-US" smtClean="0"/>
              <a:t>4/15/2025</a:t>
            </a:fld>
            <a:endParaRPr lang="en-US" dirty="0"/>
          </a:p>
        </p:txBody>
      </p:sp>
      <p:sp>
        <p:nvSpPr>
          <p:cNvPr id="5" name="Footer Placeholder 4">
            <a:extLst>
              <a:ext uri="{FF2B5EF4-FFF2-40B4-BE49-F238E27FC236}">
                <a16:creationId xmlns:a16="http://schemas.microsoft.com/office/drawing/2014/main" id="{7C9605BF-829A-67B6-F27A-A9FEAAEC7F9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CB54527-AC69-5C02-EE70-DE73742E7C37}"/>
              </a:ext>
            </a:extLst>
          </p:cNvPr>
          <p:cNvSpPr>
            <a:spLocks noGrp="1"/>
          </p:cNvSpPr>
          <p:nvPr>
            <p:ph type="sldNum" sz="quarter" idx="4"/>
          </p:nvPr>
        </p:nvSpPr>
        <p:spPr>
          <a:xfrm>
            <a:off x="8805496" y="6201094"/>
            <a:ext cx="338504"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48F63A3B-78C7-47BE-AE5E-E10140E04643}" type="slidenum">
              <a:rPr lang="en-US" smtClean="0"/>
              <a:pPr/>
              <a:t>‹#›</a:t>
            </a:fld>
            <a:endParaRPr lang="en-US" dirty="0"/>
          </a:p>
        </p:txBody>
      </p:sp>
      <p:cxnSp>
        <p:nvCxnSpPr>
          <p:cNvPr id="7" name="Straight Connector 6">
            <a:extLst>
              <a:ext uri="{FF2B5EF4-FFF2-40B4-BE49-F238E27FC236}">
                <a16:creationId xmlns:a16="http://schemas.microsoft.com/office/drawing/2014/main" id="{65C0A7CB-1C7B-1860-E93C-3D6ECC6327D5}"/>
              </a:ext>
            </a:extLst>
          </p:cNvPr>
          <p:cNvCxnSpPr>
            <a:cxnSpLocks/>
          </p:cNvCxnSpPr>
          <p:nvPr userDrawn="1"/>
        </p:nvCxnSpPr>
        <p:spPr>
          <a:xfrm>
            <a:off x="636487" y="698107"/>
            <a:ext cx="7886700"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Rectangle 7">
            <a:extLst>
              <a:ext uri="{FF2B5EF4-FFF2-40B4-BE49-F238E27FC236}">
                <a16:creationId xmlns:a16="http://schemas.microsoft.com/office/drawing/2014/main" id="{F701876A-00F6-4935-2E8A-969A10C7C9D1}"/>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23" dirty="0"/>
              <a:t>Competent People. Smarter Work Systems. Exceptional Customer Interactions.</a:t>
            </a:r>
          </a:p>
        </p:txBody>
      </p:sp>
      <p:sp>
        <p:nvSpPr>
          <p:cNvPr id="9" name="Text Placeholder 2">
            <a:extLst>
              <a:ext uri="{FF2B5EF4-FFF2-40B4-BE49-F238E27FC236}">
                <a16:creationId xmlns:a16="http://schemas.microsoft.com/office/drawing/2014/main" id="{B35615C3-E9AC-AFF6-D2A8-43F0F90C7521}"/>
              </a:ext>
            </a:extLst>
          </p:cNvPr>
          <p:cNvSpPr txBox="1">
            <a:spLocks/>
          </p:cNvSpPr>
          <p:nvPr userDrawn="1"/>
        </p:nvSpPr>
        <p:spPr>
          <a:xfrm>
            <a:off x="628650" y="58232"/>
            <a:ext cx="3417341" cy="639875"/>
          </a:xfrm>
          <a:prstGeom prst="rect">
            <a:avLst/>
          </a:prstGeom>
        </p:spPr>
        <p:txBody>
          <a:bodyPr vert="horz" lIns="63305" tIns="31652" rIns="63305" bIns="31652"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62" b="1" dirty="0"/>
              <a:t>PMG Engineering Private Limited</a:t>
            </a:r>
          </a:p>
          <a:p>
            <a:pPr marL="0" indent="0">
              <a:lnSpc>
                <a:spcPct val="100000"/>
              </a:lnSpc>
              <a:spcBef>
                <a:spcPts val="0"/>
              </a:spcBef>
              <a:buNone/>
            </a:pPr>
            <a:r>
              <a:rPr lang="en-US" sz="1108" b="0" i="0" kern="1200" dirty="0">
                <a:solidFill>
                  <a:schemeClr val="tx1"/>
                </a:solidFill>
                <a:effectLst/>
                <a:latin typeface="+mn-lt"/>
                <a:ea typeface="+mn-ea"/>
                <a:cs typeface="+mn-cs"/>
              </a:rPr>
              <a:t>The End-to-End Engineering Company in Food Industry</a:t>
            </a:r>
          </a:p>
          <a:p>
            <a:pPr marL="0" indent="0">
              <a:lnSpc>
                <a:spcPct val="100000"/>
              </a:lnSpc>
              <a:spcBef>
                <a:spcPts val="0"/>
              </a:spcBef>
              <a:buNone/>
            </a:pPr>
            <a:r>
              <a:rPr lang="en-US" sz="1108" b="0" i="0" u="none" kern="1200" dirty="0">
                <a:solidFill>
                  <a:schemeClr val="tx1"/>
                </a:solidFill>
                <a:effectLst/>
                <a:latin typeface="+mn-lt"/>
                <a:ea typeface="+mn-ea"/>
                <a:cs typeface="+mn-cs"/>
                <a:hlinkClick r:id="rId15"/>
              </a:rPr>
              <a:t>info@pmg.engineering</a:t>
            </a:r>
            <a:r>
              <a:rPr lang="en-US" sz="1108" b="0" i="0" u="none" kern="1200" dirty="0">
                <a:solidFill>
                  <a:schemeClr val="tx1"/>
                </a:solidFill>
                <a:effectLst/>
                <a:latin typeface="+mn-lt"/>
                <a:ea typeface="+mn-ea"/>
                <a:cs typeface="+mn-cs"/>
              </a:rPr>
              <a:t> | </a:t>
            </a:r>
            <a:r>
              <a:rPr lang="en-US" sz="1108" b="0" i="0" u="none" kern="1200" dirty="0">
                <a:solidFill>
                  <a:schemeClr val="tx1"/>
                </a:solidFill>
                <a:effectLst/>
                <a:latin typeface="+mn-lt"/>
                <a:ea typeface="+mn-ea"/>
                <a:cs typeface="+mn-cs"/>
                <a:hlinkClick r:id="rId15"/>
              </a:rPr>
              <a:t>www.pmg.engineering</a:t>
            </a:r>
            <a:endParaRPr lang="en-US" sz="1108" b="0" i="0" u="non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38912336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hdr="0" ftr="0" dt="0"/>
  <p:txStyles>
    <p:titleStyle>
      <a:lvl1pPr algn="l" defTabSz="685772"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3" indent="-171443" algn="l" defTabSz="685772"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8" indent="-171443" algn="l" defTabSz="68577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14" indent="-171443" algn="l" defTabSz="68577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00"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85"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71"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57"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43"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28" indent="-171443" algn="l" defTabSz="68577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72" rtl="0" eaLnBrk="1" latinLnBrk="0" hangingPunct="1">
        <a:defRPr sz="1350" kern="1200">
          <a:solidFill>
            <a:schemeClr val="tx1"/>
          </a:solidFill>
          <a:latin typeface="+mn-lt"/>
          <a:ea typeface="+mn-ea"/>
          <a:cs typeface="+mn-cs"/>
        </a:defRPr>
      </a:lvl1pPr>
      <a:lvl2pPr marL="342886" algn="l" defTabSz="685772" rtl="0" eaLnBrk="1" latinLnBrk="0" hangingPunct="1">
        <a:defRPr sz="1350" kern="1200">
          <a:solidFill>
            <a:schemeClr val="tx1"/>
          </a:solidFill>
          <a:latin typeface="+mn-lt"/>
          <a:ea typeface="+mn-ea"/>
          <a:cs typeface="+mn-cs"/>
        </a:defRPr>
      </a:lvl2pPr>
      <a:lvl3pPr marL="685772" algn="l" defTabSz="685772" rtl="0" eaLnBrk="1" latinLnBrk="0" hangingPunct="1">
        <a:defRPr sz="1350" kern="1200">
          <a:solidFill>
            <a:schemeClr val="tx1"/>
          </a:solidFill>
          <a:latin typeface="+mn-lt"/>
          <a:ea typeface="+mn-ea"/>
          <a:cs typeface="+mn-cs"/>
        </a:defRPr>
      </a:lvl3pPr>
      <a:lvl4pPr marL="1028657" algn="l" defTabSz="685772" rtl="0" eaLnBrk="1" latinLnBrk="0" hangingPunct="1">
        <a:defRPr sz="1350" kern="1200">
          <a:solidFill>
            <a:schemeClr val="tx1"/>
          </a:solidFill>
          <a:latin typeface="+mn-lt"/>
          <a:ea typeface="+mn-ea"/>
          <a:cs typeface="+mn-cs"/>
        </a:defRPr>
      </a:lvl4pPr>
      <a:lvl5pPr marL="1371543" algn="l" defTabSz="685772" rtl="0" eaLnBrk="1" latinLnBrk="0" hangingPunct="1">
        <a:defRPr sz="1350" kern="1200">
          <a:solidFill>
            <a:schemeClr val="tx1"/>
          </a:solidFill>
          <a:latin typeface="+mn-lt"/>
          <a:ea typeface="+mn-ea"/>
          <a:cs typeface="+mn-cs"/>
        </a:defRPr>
      </a:lvl5pPr>
      <a:lvl6pPr marL="1714428" algn="l" defTabSz="685772" rtl="0" eaLnBrk="1" latinLnBrk="0" hangingPunct="1">
        <a:defRPr sz="1350" kern="1200">
          <a:solidFill>
            <a:schemeClr val="tx1"/>
          </a:solidFill>
          <a:latin typeface="+mn-lt"/>
          <a:ea typeface="+mn-ea"/>
          <a:cs typeface="+mn-cs"/>
        </a:defRPr>
      </a:lvl6pPr>
      <a:lvl7pPr marL="2057314" algn="l" defTabSz="685772" rtl="0" eaLnBrk="1" latinLnBrk="0" hangingPunct="1">
        <a:defRPr sz="1350" kern="1200">
          <a:solidFill>
            <a:schemeClr val="tx1"/>
          </a:solidFill>
          <a:latin typeface="+mn-lt"/>
          <a:ea typeface="+mn-ea"/>
          <a:cs typeface="+mn-cs"/>
        </a:defRPr>
      </a:lvl7pPr>
      <a:lvl8pPr marL="2400199" algn="l" defTabSz="685772" rtl="0" eaLnBrk="1" latinLnBrk="0" hangingPunct="1">
        <a:defRPr sz="1350" kern="1200">
          <a:solidFill>
            <a:schemeClr val="tx1"/>
          </a:solidFill>
          <a:latin typeface="+mn-lt"/>
          <a:ea typeface="+mn-ea"/>
          <a:cs typeface="+mn-cs"/>
        </a:defRPr>
      </a:lvl8pPr>
      <a:lvl9pPr marL="2743085" algn="l" defTabSz="68577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 y="838200"/>
            <a:ext cx="8763000" cy="762000"/>
          </a:xfrm>
          <a:solidFill>
            <a:schemeClr val="accent1">
              <a:lumMod val="60000"/>
              <a:lumOff val="40000"/>
            </a:schemeClr>
          </a:solidFill>
        </p:spPr>
        <p:txBody>
          <a:bodyPr anchor="ctr">
            <a:noAutofit/>
          </a:bodyPr>
          <a:lstStyle/>
          <a:p>
            <a:r>
              <a:rPr lang="en-US" sz="4000" b="1" dirty="0"/>
              <a:t>Types of air compressor</a:t>
            </a:r>
          </a:p>
        </p:txBody>
      </p:sp>
      <p:pic>
        <p:nvPicPr>
          <p:cNvPr id="1026" name="Picture 2" descr="Related ima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 y="1752600"/>
            <a:ext cx="9144000" cy="48006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CBCF111-B49A-CDB0-9B90-27BE8244418D}"/>
              </a:ext>
            </a:extLst>
          </p:cNvPr>
          <p:cNvSpPr>
            <a:spLocks noGrp="1"/>
          </p:cNvSpPr>
          <p:nvPr>
            <p:ph type="sldNum" sz="quarter" idx="12"/>
          </p:nvPr>
        </p:nvSpPr>
        <p:spPr/>
        <p:txBody>
          <a:bodyPr/>
          <a:lstStyle/>
          <a:p>
            <a:fld id="{48F63A3B-78C7-47BE-AE5E-E10140E04643}" type="slidenum">
              <a:rPr lang="en-US" smtClean="0"/>
              <a:t>1</a:t>
            </a:fld>
            <a:endParaRPr lang="en-US" dirty="0"/>
          </a:p>
        </p:txBody>
      </p:sp>
    </p:spTree>
    <p:extLst>
      <p:ext uri="{BB962C8B-B14F-4D97-AF65-F5344CB8AC3E}">
        <p14:creationId xmlns:p14="http://schemas.microsoft.com/office/powerpoint/2010/main" val="4026719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a:r>
              <a:rPr lang="en-US" sz="4000" b="1" u="sng" noProof="1"/>
              <a:t>Positive displacement air compressor </a:t>
            </a:r>
            <a:endParaRPr lang="en-US" altLang="en-US" sz="4000" b="1" u="sng" noProof="1"/>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7" y="5120176"/>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
          <p:cNvSpPr>
            <a:spLocks noChangeArrowheads="1"/>
          </p:cNvSpPr>
          <p:nvPr/>
        </p:nvSpPr>
        <p:spPr bwMode="gray">
          <a:xfrm>
            <a:off x="325438" y="1418224"/>
            <a:ext cx="8515350" cy="376238"/>
          </a:xfrm>
          <a:prstGeom prst="rect">
            <a:avLst/>
          </a:prstGeom>
          <a:solidFill>
            <a:schemeClr val="accent5">
              <a:lumMod val="75000"/>
            </a:schemeClr>
          </a:solidFill>
          <a:ln w="19050">
            <a:no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800" b="1" noProof="1">
                <a:solidFill>
                  <a:schemeClr val="bg1"/>
                </a:solidFill>
                <a:latin typeface="+mj-lt"/>
              </a:rPr>
              <a:t>Screw Air Compressor   </a:t>
            </a:r>
          </a:p>
        </p:txBody>
      </p:sp>
      <p:sp>
        <p:nvSpPr>
          <p:cNvPr id="23" name="Rectangle 5"/>
          <p:cNvSpPr>
            <a:spLocks noChangeArrowheads="1"/>
          </p:cNvSpPr>
          <p:nvPr/>
        </p:nvSpPr>
        <p:spPr bwMode="gray">
          <a:xfrm>
            <a:off x="325438" y="1788716"/>
            <a:ext cx="8515350" cy="4307284"/>
          </a:xfrm>
          <a:prstGeom prst="rect">
            <a:avLst/>
          </a:prstGeom>
          <a:gradFill rotWithShape="1">
            <a:gsLst>
              <a:gs pos="0">
                <a:srgbClr val="F0F0F0"/>
              </a:gs>
              <a:gs pos="100000">
                <a:srgbClr val="FFFFFF"/>
              </a:gs>
            </a:gsLst>
            <a:lin ang="5400000" scaled="1"/>
          </a:gradFill>
          <a:ln w="19050">
            <a:no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buSzPct val="105000"/>
            </a:pPr>
            <a:r>
              <a:rPr lang="en-US" dirty="0">
                <a:latin typeface="+mn-lt"/>
              </a:rPr>
              <a:t>A rotary-screw compressor is a type of gas compressor that uses a rotary-type positive-displacement mechanism.</a:t>
            </a:r>
          </a:p>
          <a:p>
            <a:pPr algn="just">
              <a:buSzPct val="105000"/>
            </a:pPr>
            <a:r>
              <a:rPr lang="en-US" dirty="0">
                <a:latin typeface="+mn-lt"/>
              </a:rPr>
              <a:t>Rotary-screw compressors use two meshing helical screws, known as rotors, to compress the gas.</a:t>
            </a:r>
          </a:p>
          <a:p>
            <a:pPr algn="just">
              <a:buSzPct val="105000"/>
            </a:pPr>
            <a:r>
              <a:rPr lang="en-US" dirty="0">
                <a:latin typeface="+mn-lt"/>
              </a:rPr>
              <a:t>The meshing rotors force the gas through the compressor, and the gas exits at the end of the screws.</a:t>
            </a:r>
          </a:p>
          <a:p>
            <a:pPr algn="just">
              <a:spcBef>
                <a:spcPct val="0"/>
              </a:spcBef>
              <a:spcAft>
                <a:spcPct val="15000"/>
              </a:spcAft>
              <a:buClr>
                <a:schemeClr val="accent1"/>
              </a:buClr>
              <a:buSzPct val="105000"/>
            </a:pPr>
            <a:endParaRPr lang="en-US" noProof="1">
              <a:latin typeface="+mn-lt"/>
            </a:endParaRPr>
          </a:p>
          <a:p>
            <a:pPr algn="just">
              <a:buClr>
                <a:srgbClr val="00B0F0"/>
              </a:buClr>
              <a:buSzPct val="105000"/>
            </a:pPr>
            <a:endParaRPr lang="en-US" dirty="0">
              <a:latin typeface="+mn-lt"/>
            </a:endParaRPr>
          </a:p>
        </p:txBody>
      </p:sp>
      <p:pic>
        <p:nvPicPr>
          <p:cNvPr id="3" name="Picture 2"/>
          <p:cNvPicPr>
            <a:picLocks noChangeAspect="1"/>
          </p:cNvPicPr>
          <p:nvPr/>
        </p:nvPicPr>
        <p:blipFill>
          <a:blip r:embed="rId4" cstate="print">
            <a:clrChange>
              <a:clrFrom>
                <a:srgbClr val="EEF5FB"/>
              </a:clrFrom>
              <a:clrTo>
                <a:srgbClr val="EEF5FB">
                  <a:alpha val="0"/>
                </a:srgbClr>
              </a:clrTo>
            </a:clrChange>
            <a:extLst>
              <a:ext uri="{28A0092B-C50C-407E-A947-70E740481C1C}">
                <a14:useLocalDpi xmlns:a14="http://schemas.microsoft.com/office/drawing/2010/main" val="0"/>
              </a:ext>
            </a:extLst>
          </a:blip>
          <a:stretch>
            <a:fillRect/>
          </a:stretch>
        </p:blipFill>
        <p:spPr>
          <a:xfrm>
            <a:off x="2438400" y="3581400"/>
            <a:ext cx="4785666" cy="2459842"/>
          </a:xfrm>
          <a:prstGeom prst="rect">
            <a:avLst/>
          </a:prstGeom>
        </p:spPr>
      </p:pic>
      <p:sp>
        <p:nvSpPr>
          <p:cNvPr id="2" name="Slide Number Placeholder 1">
            <a:extLst>
              <a:ext uri="{FF2B5EF4-FFF2-40B4-BE49-F238E27FC236}">
                <a16:creationId xmlns:a16="http://schemas.microsoft.com/office/drawing/2014/main" id="{BEF8342F-E85C-AC01-E65F-D5B3961E356C}"/>
              </a:ext>
            </a:extLst>
          </p:cNvPr>
          <p:cNvSpPr>
            <a:spLocks noGrp="1"/>
          </p:cNvSpPr>
          <p:nvPr>
            <p:ph type="sldNum" sz="quarter" idx="12"/>
          </p:nvPr>
        </p:nvSpPr>
        <p:spPr/>
        <p:txBody>
          <a:bodyPr/>
          <a:lstStyle/>
          <a:p>
            <a:fld id="{48F63A3B-78C7-47BE-AE5E-E10140E04643}" type="slidenum">
              <a:rPr lang="en-US" smtClean="0"/>
              <a:t>10</a:t>
            </a:fld>
            <a:endParaRPr lang="en-US" dirty="0"/>
          </a:p>
        </p:txBody>
      </p:sp>
    </p:spTree>
    <p:extLst>
      <p:ext uri="{BB962C8B-B14F-4D97-AF65-F5344CB8AC3E}">
        <p14:creationId xmlns:p14="http://schemas.microsoft.com/office/powerpoint/2010/main" val="427158857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a:r>
              <a:rPr lang="en-US" sz="4000" b="1" u="sng" noProof="1"/>
              <a:t>Dynamic air compressor   </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7" y="5120176"/>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
          <p:cNvSpPr>
            <a:spLocks noChangeArrowheads="1"/>
          </p:cNvSpPr>
          <p:nvPr/>
        </p:nvSpPr>
        <p:spPr bwMode="gray">
          <a:xfrm>
            <a:off x="325438" y="1418224"/>
            <a:ext cx="8515350" cy="376238"/>
          </a:xfrm>
          <a:prstGeom prst="rect">
            <a:avLst/>
          </a:prstGeom>
          <a:solidFill>
            <a:schemeClr val="accent5">
              <a:lumMod val="75000"/>
            </a:schemeClr>
          </a:solidFill>
          <a:ln w="19050">
            <a:no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b="1" noProof="1">
                <a:solidFill>
                  <a:srgbClr val="FFFFFF"/>
                </a:solidFill>
                <a:latin typeface="+mn-lt"/>
              </a:rPr>
              <a:t> </a:t>
            </a:r>
          </a:p>
        </p:txBody>
      </p:sp>
      <p:sp>
        <p:nvSpPr>
          <p:cNvPr id="23" name="Rectangle 5"/>
          <p:cNvSpPr>
            <a:spLocks noChangeArrowheads="1"/>
          </p:cNvSpPr>
          <p:nvPr/>
        </p:nvSpPr>
        <p:spPr bwMode="gray">
          <a:xfrm>
            <a:off x="325438" y="1788716"/>
            <a:ext cx="8515350" cy="4307284"/>
          </a:xfrm>
          <a:prstGeom prst="rect">
            <a:avLst/>
          </a:prstGeom>
          <a:gradFill rotWithShape="1">
            <a:gsLst>
              <a:gs pos="0">
                <a:srgbClr val="F0F0F0"/>
              </a:gs>
              <a:gs pos="100000">
                <a:srgbClr val="FFFFFF"/>
              </a:gs>
            </a:gsLst>
            <a:lin ang="5400000" scaled="1"/>
          </a:gradFill>
          <a:ln w="19050">
            <a:no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buSzPct val="105000"/>
            </a:pPr>
            <a:r>
              <a:rPr lang="en-US" dirty="0">
                <a:latin typeface="+mn-lt"/>
              </a:rPr>
              <a:t>Dynamic compressors instead speed up the air to high velocity, and then restrict the air flow so that the reduction in velocity causes pressure to increase.  </a:t>
            </a:r>
          </a:p>
          <a:p>
            <a:pPr algn="just">
              <a:buSzPct val="105000"/>
            </a:pPr>
            <a:r>
              <a:rPr lang="en-US" dirty="0">
                <a:latin typeface="+mn-lt"/>
              </a:rPr>
              <a:t>Dynamic compressors are capable of delivering large volumes of air but little pressure (0.5-3bar). </a:t>
            </a:r>
          </a:p>
          <a:p>
            <a:pPr algn="just">
              <a:buSzPct val="105000"/>
            </a:pPr>
            <a:r>
              <a:rPr lang="en-US" dirty="0">
                <a:latin typeface="+mn-lt"/>
              </a:rPr>
              <a:t>Dynamic compressors are two types these are following</a:t>
            </a:r>
          </a:p>
          <a:p>
            <a:pPr lvl="1" algn="just"/>
            <a:r>
              <a:rPr lang="en-US" dirty="0">
                <a:latin typeface="+mn-lt"/>
              </a:rPr>
              <a:t>Axial Air Compressor </a:t>
            </a:r>
          </a:p>
          <a:p>
            <a:pPr lvl="1" algn="just"/>
            <a:r>
              <a:rPr lang="en-US" dirty="0">
                <a:latin typeface="+mn-lt"/>
              </a:rPr>
              <a:t>Radial or centrifugal  Air Compressor </a:t>
            </a:r>
          </a:p>
          <a:p>
            <a:pPr algn="just">
              <a:lnSpc>
                <a:spcPct val="95000"/>
              </a:lnSpc>
              <a:spcBef>
                <a:spcPct val="0"/>
              </a:spcBef>
              <a:spcAft>
                <a:spcPct val="15000"/>
              </a:spcAft>
              <a:buClr>
                <a:schemeClr val="accent1"/>
              </a:buClr>
            </a:pPr>
            <a:endParaRPr lang="en-US" noProof="1">
              <a:latin typeface="+mn-lt"/>
            </a:endParaRPr>
          </a:p>
          <a:p>
            <a:pPr algn="just">
              <a:buClr>
                <a:srgbClr val="00B0F0"/>
              </a:buClr>
            </a:pPr>
            <a:endParaRPr lang="en-US" dirty="0">
              <a:latin typeface="+mn-lt"/>
            </a:endParaRPr>
          </a:p>
        </p:txBody>
      </p:sp>
      <p:sp>
        <p:nvSpPr>
          <p:cNvPr id="2" name="Slide Number Placeholder 1">
            <a:extLst>
              <a:ext uri="{FF2B5EF4-FFF2-40B4-BE49-F238E27FC236}">
                <a16:creationId xmlns:a16="http://schemas.microsoft.com/office/drawing/2014/main" id="{94510BE4-AD25-021A-D937-32D44249AB5B}"/>
              </a:ext>
            </a:extLst>
          </p:cNvPr>
          <p:cNvSpPr>
            <a:spLocks noGrp="1"/>
          </p:cNvSpPr>
          <p:nvPr>
            <p:ph type="sldNum" sz="quarter" idx="12"/>
          </p:nvPr>
        </p:nvSpPr>
        <p:spPr/>
        <p:txBody>
          <a:bodyPr/>
          <a:lstStyle/>
          <a:p>
            <a:fld id="{48F63A3B-78C7-47BE-AE5E-E10140E04643}" type="slidenum">
              <a:rPr lang="en-US" smtClean="0"/>
              <a:t>11</a:t>
            </a:fld>
            <a:endParaRPr lang="en-US" dirty="0"/>
          </a:p>
        </p:txBody>
      </p:sp>
    </p:spTree>
    <p:extLst>
      <p:ext uri="{BB962C8B-B14F-4D97-AF65-F5344CB8AC3E}">
        <p14:creationId xmlns:p14="http://schemas.microsoft.com/office/powerpoint/2010/main" val="15237015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a:r>
              <a:rPr lang="en-US" sz="4000" b="1" u="sng" noProof="1"/>
              <a:t>Dynamic air compressor   </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7" y="5120176"/>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
          <p:cNvSpPr>
            <a:spLocks noChangeArrowheads="1"/>
          </p:cNvSpPr>
          <p:nvPr/>
        </p:nvSpPr>
        <p:spPr bwMode="gray">
          <a:xfrm>
            <a:off x="325438" y="1418224"/>
            <a:ext cx="8515350" cy="376238"/>
          </a:xfrm>
          <a:prstGeom prst="rect">
            <a:avLst/>
          </a:prstGeom>
          <a:solidFill>
            <a:schemeClr val="accent5">
              <a:lumMod val="75000"/>
            </a:schemeClr>
          </a:solidFill>
          <a:ln w="19050">
            <a:no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800" b="1" noProof="1">
                <a:solidFill>
                  <a:schemeClr val="bg1"/>
                </a:solidFill>
                <a:latin typeface="+mj-lt"/>
              </a:rPr>
              <a:t>Axial Air Compressor   </a:t>
            </a:r>
          </a:p>
        </p:txBody>
      </p:sp>
      <p:sp>
        <p:nvSpPr>
          <p:cNvPr id="23" name="Rectangle 5"/>
          <p:cNvSpPr>
            <a:spLocks noChangeArrowheads="1"/>
          </p:cNvSpPr>
          <p:nvPr/>
        </p:nvSpPr>
        <p:spPr bwMode="gray">
          <a:xfrm>
            <a:off x="325438" y="1788716"/>
            <a:ext cx="8515350" cy="4307284"/>
          </a:xfrm>
          <a:prstGeom prst="rect">
            <a:avLst/>
          </a:prstGeom>
          <a:gradFill rotWithShape="1">
            <a:gsLst>
              <a:gs pos="0">
                <a:srgbClr val="F0F0F0"/>
              </a:gs>
              <a:gs pos="100000">
                <a:srgbClr val="FFFFFF"/>
              </a:gs>
            </a:gsLst>
            <a:lin ang="5400000" scaled="1"/>
          </a:gradFill>
          <a:ln w="19050">
            <a:no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nSpc>
                <a:spcPct val="95000"/>
              </a:lnSpc>
              <a:spcBef>
                <a:spcPct val="0"/>
              </a:spcBef>
              <a:spcAft>
                <a:spcPct val="15000"/>
              </a:spcAft>
              <a:buSzPct val="105000"/>
            </a:pPr>
            <a:r>
              <a:rPr lang="en-US" dirty="0">
                <a:latin typeface="+mn-lt"/>
              </a:rPr>
              <a:t>Axial type compressor use a set of fan blades in line to generate large air flow, pressures from this method aren’t expected to reach much over 0.5bar. The axial compressors are largely used for ventilation and as part of air processing.</a:t>
            </a:r>
          </a:p>
        </p:txBody>
      </p:sp>
      <p:pic>
        <p:nvPicPr>
          <p:cNvPr id="2" name="Picture 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67000" y="2831716"/>
            <a:ext cx="3886200" cy="3207657"/>
          </a:xfrm>
          <a:prstGeom prst="rect">
            <a:avLst/>
          </a:prstGeom>
        </p:spPr>
      </p:pic>
      <p:sp>
        <p:nvSpPr>
          <p:cNvPr id="3" name="Slide Number Placeholder 2">
            <a:extLst>
              <a:ext uri="{FF2B5EF4-FFF2-40B4-BE49-F238E27FC236}">
                <a16:creationId xmlns:a16="http://schemas.microsoft.com/office/drawing/2014/main" id="{B582FC74-CA80-F997-D6F8-28C5AC629095}"/>
              </a:ext>
            </a:extLst>
          </p:cNvPr>
          <p:cNvSpPr>
            <a:spLocks noGrp="1"/>
          </p:cNvSpPr>
          <p:nvPr>
            <p:ph type="sldNum" sz="quarter" idx="12"/>
          </p:nvPr>
        </p:nvSpPr>
        <p:spPr/>
        <p:txBody>
          <a:bodyPr/>
          <a:lstStyle/>
          <a:p>
            <a:fld id="{48F63A3B-78C7-47BE-AE5E-E10140E04643}" type="slidenum">
              <a:rPr lang="en-US" smtClean="0"/>
              <a:t>12</a:t>
            </a:fld>
            <a:endParaRPr lang="en-US" dirty="0"/>
          </a:p>
        </p:txBody>
      </p:sp>
    </p:spTree>
    <p:extLst>
      <p:ext uri="{BB962C8B-B14F-4D97-AF65-F5344CB8AC3E}">
        <p14:creationId xmlns:p14="http://schemas.microsoft.com/office/powerpoint/2010/main" val="44303768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28650" y="375444"/>
            <a:ext cx="7886700" cy="1191420"/>
          </a:xfrm>
        </p:spPr>
        <p:txBody>
          <a:bodyPr>
            <a:normAutofit/>
          </a:bodyPr>
          <a:lstStyle/>
          <a:p>
            <a:pPr algn="ctr"/>
            <a:r>
              <a:rPr lang="en-US" sz="4000" b="1" u="sng" noProof="1"/>
              <a:t>Dynamic air compressor   </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7" y="5120176"/>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
          <p:cNvSpPr>
            <a:spLocks noChangeArrowheads="1"/>
          </p:cNvSpPr>
          <p:nvPr/>
        </p:nvSpPr>
        <p:spPr bwMode="gray">
          <a:xfrm>
            <a:off x="325438" y="1418224"/>
            <a:ext cx="8515350" cy="376238"/>
          </a:xfrm>
          <a:prstGeom prst="rect">
            <a:avLst/>
          </a:prstGeom>
          <a:solidFill>
            <a:schemeClr val="accent5">
              <a:lumMod val="75000"/>
            </a:schemeClr>
          </a:solidFill>
          <a:ln w="19050">
            <a:no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800" b="1" noProof="1">
                <a:solidFill>
                  <a:schemeClr val="bg1"/>
                </a:solidFill>
                <a:latin typeface="+mj-lt"/>
              </a:rPr>
              <a:t>Centrifugal  Air Compressor   </a:t>
            </a:r>
          </a:p>
        </p:txBody>
      </p:sp>
      <p:sp>
        <p:nvSpPr>
          <p:cNvPr id="23" name="Rectangle 5"/>
          <p:cNvSpPr>
            <a:spLocks noChangeArrowheads="1"/>
          </p:cNvSpPr>
          <p:nvPr/>
        </p:nvSpPr>
        <p:spPr bwMode="gray">
          <a:xfrm>
            <a:off x="325438" y="1788716"/>
            <a:ext cx="8515350" cy="4307284"/>
          </a:xfrm>
          <a:prstGeom prst="rect">
            <a:avLst/>
          </a:prstGeom>
          <a:solidFill>
            <a:schemeClr val="bg1"/>
          </a:solidFill>
          <a:ln w="19050">
            <a:solidFill>
              <a:schemeClr val="bg1"/>
            </a:solid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buSzPct val="105000"/>
            </a:pPr>
            <a:r>
              <a:rPr lang="en-US" dirty="0">
                <a:latin typeface="+mn-lt"/>
              </a:rPr>
              <a:t>Centrifugal compressors draw in air to the center of an impeller, and then accelerate it outward toward its perimeter. There it impinges upon a diffuser plate and outlet scroll, where velocity decreases and pressure increases</a:t>
            </a:r>
          </a:p>
        </p:txBody>
      </p:sp>
      <p:pic>
        <p:nvPicPr>
          <p:cNvPr id="2" name="Picture 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19400" y="2816224"/>
            <a:ext cx="3446683" cy="3190289"/>
          </a:xfrm>
          <a:prstGeom prst="rect">
            <a:avLst/>
          </a:prstGeom>
        </p:spPr>
      </p:pic>
      <p:sp>
        <p:nvSpPr>
          <p:cNvPr id="3" name="Slide Number Placeholder 2">
            <a:extLst>
              <a:ext uri="{FF2B5EF4-FFF2-40B4-BE49-F238E27FC236}">
                <a16:creationId xmlns:a16="http://schemas.microsoft.com/office/drawing/2014/main" id="{EB095525-3B98-3BE6-B03C-D28A65F27C76}"/>
              </a:ext>
            </a:extLst>
          </p:cNvPr>
          <p:cNvSpPr>
            <a:spLocks noGrp="1"/>
          </p:cNvSpPr>
          <p:nvPr>
            <p:ph type="sldNum" sz="quarter" idx="12"/>
          </p:nvPr>
        </p:nvSpPr>
        <p:spPr/>
        <p:txBody>
          <a:bodyPr/>
          <a:lstStyle/>
          <a:p>
            <a:fld id="{48F63A3B-78C7-47BE-AE5E-E10140E04643}" type="slidenum">
              <a:rPr lang="en-US" smtClean="0"/>
              <a:t>13</a:t>
            </a:fld>
            <a:endParaRPr lang="en-US" dirty="0"/>
          </a:p>
        </p:txBody>
      </p:sp>
    </p:spTree>
    <p:extLst>
      <p:ext uri="{BB962C8B-B14F-4D97-AF65-F5344CB8AC3E}">
        <p14:creationId xmlns:p14="http://schemas.microsoft.com/office/powerpoint/2010/main" val="117154817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4">
            <a:extLst>
              <a:ext uri="{FF2B5EF4-FFF2-40B4-BE49-F238E27FC236}">
                <a16:creationId xmlns:a16="http://schemas.microsoft.com/office/drawing/2014/main" id="{CFE456BC-B5F6-53A3-400E-B01EAA0FA7E0}"/>
              </a:ext>
            </a:extLst>
          </p:cNvPr>
          <p:cNvSpPr>
            <a:spLocks noChangeArrowheads="1"/>
          </p:cNvSpPr>
          <p:nvPr/>
        </p:nvSpPr>
        <p:spPr bwMode="gray">
          <a:xfrm>
            <a:off x="643369" y="2062316"/>
            <a:ext cx="279156" cy="280255"/>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a:r>
              <a:rPr lang="en-US" altLang="en-US" b="1" noProof="1">
                <a:solidFill>
                  <a:schemeClr val="bg1"/>
                </a:solidFill>
              </a:rPr>
              <a:t>1</a:t>
            </a:r>
          </a:p>
        </p:txBody>
      </p:sp>
      <p:sp>
        <p:nvSpPr>
          <p:cNvPr id="6" name="Rectangle 65">
            <a:extLst>
              <a:ext uri="{FF2B5EF4-FFF2-40B4-BE49-F238E27FC236}">
                <a16:creationId xmlns:a16="http://schemas.microsoft.com/office/drawing/2014/main" id="{8FB5E8DF-76B9-D9E6-825E-298959CD2045}"/>
              </a:ext>
            </a:extLst>
          </p:cNvPr>
          <p:cNvSpPr>
            <a:spLocks noChangeArrowheads="1"/>
          </p:cNvSpPr>
          <p:nvPr/>
        </p:nvSpPr>
        <p:spPr bwMode="gray">
          <a:xfrm>
            <a:off x="1015656" y="2036844"/>
            <a:ext cx="6756744" cy="305727"/>
          </a:xfrm>
          <a:prstGeom prst="rect">
            <a:avLst/>
          </a:prstGeom>
          <a:gradFill rotWithShape="1">
            <a:gsLst>
              <a:gs pos="0">
                <a:srgbClr val="EAEAEA"/>
              </a:gs>
              <a:gs pos="100000">
                <a:srgbClr val="EAEAEA">
                  <a:gamma/>
                  <a:tint val="0"/>
                  <a:invGamma/>
                </a:srgbClr>
              </a:gs>
            </a:gsLst>
            <a:lin ang="0" scaled="1"/>
          </a:gradFill>
          <a:ln w="12700">
            <a:solidFill>
              <a:srgbClr val="DDDDDD"/>
            </a:solidFill>
            <a:miter lim="800000"/>
            <a:headEnd/>
            <a:tailEnd/>
          </a:ln>
          <a:effectLst>
            <a:outerShdw dist="53882" dir="2700000" algn="ctr" rotWithShape="0">
              <a:srgbClr val="808080">
                <a:alpha val="50000"/>
              </a:srgbClr>
            </a:outerShdw>
          </a:effectLst>
        </p:spPr>
        <p:txBody>
          <a:bodyPr lIns="124615" tIns="24923" rIns="24923" bIns="24923" anchor="ctr"/>
          <a:lstStyle/>
          <a:p>
            <a:pPr>
              <a:spcAft>
                <a:spcPct val="20000"/>
              </a:spcAft>
            </a:pPr>
            <a:r>
              <a:rPr lang="en-US" altLang="en-US" noProof="1">
                <a:latin typeface="+mn-lt"/>
              </a:rPr>
              <a:t>Types of Air Compressors  </a:t>
            </a:r>
          </a:p>
        </p:txBody>
      </p:sp>
      <p:sp>
        <p:nvSpPr>
          <p:cNvPr id="8" name="Rectangle 66">
            <a:extLst>
              <a:ext uri="{FF2B5EF4-FFF2-40B4-BE49-F238E27FC236}">
                <a16:creationId xmlns:a16="http://schemas.microsoft.com/office/drawing/2014/main" id="{CF1A204C-341E-1D15-1FFD-01E17DEEBA54}"/>
              </a:ext>
            </a:extLst>
          </p:cNvPr>
          <p:cNvSpPr>
            <a:spLocks noChangeArrowheads="1"/>
          </p:cNvSpPr>
          <p:nvPr/>
        </p:nvSpPr>
        <p:spPr bwMode="gray">
          <a:xfrm>
            <a:off x="650258" y="2485055"/>
            <a:ext cx="279156" cy="280255"/>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a:r>
              <a:rPr lang="en-US" altLang="en-US" b="1" noProof="1">
                <a:solidFill>
                  <a:schemeClr val="bg1"/>
                </a:solidFill>
              </a:rPr>
              <a:t>2</a:t>
            </a:r>
          </a:p>
        </p:txBody>
      </p:sp>
      <p:sp>
        <p:nvSpPr>
          <p:cNvPr id="9" name="Rectangle 67">
            <a:extLst>
              <a:ext uri="{FF2B5EF4-FFF2-40B4-BE49-F238E27FC236}">
                <a16:creationId xmlns:a16="http://schemas.microsoft.com/office/drawing/2014/main" id="{36C08432-A16F-D282-72DC-B131619BB97E}"/>
              </a:ext>
            </a:extLst>
          </p:cNvPr>
          <p:cNvSpPr>
            <a:spLocks noChangeArrowheads="1"/>
          </p:cNvSpPr>
          <p:nvPr/>
        </p:nvSpPr>
        <p:spPr bwMode="gray">
          <a:xfrm>
            <a:off x="1015656" y="2442583"/>
            <a:ext cx="6756744" cy="305727"/>
          </a:xfrm>
          <a:prstGeom prst="rect">
            <a:avLst/>
          </a:prstGeom>
          <a:gradFill rotWithShape="1">
            <a:gsLst>
              <a:gs pos="0">
                <a:srgbClr val="EAEAEA"/>
              </a:gs>
              <a:gs pos="100000">
                <a:srgbClr val="EAEAEA">
                  <a:gamma/>
                  <a:tint val="0"/>
                  <a:invGamma/>
                </a:srgbClr>
              </a:gs>
            </a:gsLst>
            <a:lin ang="0" scaled="1"/>
          </a:gradFill>
          <a:ln w="12700">
            <a:solidFill>
              <a:srgbClr val="DDDDDD"/>
            </a:solidFill>
            <a:miter lim="800000"/>
            <a:headEnd/>
            <a:tailEnd/>
          </a:ln>
          <a:effectLst>
            <a:outerShdw dist="53882" dir="2700000" algn="ctr" rotWithShape="0">
              <a:srgbClr val="808080">
                <a:alpha val="50000"/>
              </a:srgbClr>
            </a:outerShdw>
          </a:effectLst>
        </p:spPr>
        <p:txBody>
          <a:bodyPr lIns="124615" tIns="24923" rIns="24923" bIns="24923" anchor="ctr"/>
          <a:lstStyle/>
          <a:p>
            <a:pPr>
              <a:spcAft>
                <a:spcPct val="20000"/>
              </a:spcAft>
            </a:pPr>
            <a:r>
              <a:rPr lang="en-US" sz="1800" noProof="1"/>
              <a:t>Positive displacement air compressor </a:t>
            </a:r>
            <a:endParaRPr lang="en-US" altLang="en-US" noProof="1"/>
          </a:p>
        </p:txBody>
      </p:sp>
      <p:pic>
        <p:nvPicPr>
          <p:cNvPr id="23" name="Picture 85">
            <a:extLst>
              <a:ext uri="{FF2B5EF4-FFF2-40B4-BE49-F238E27FC236}">
                <a16:creationId xmlns:a16="http://schemas.microsoft.com/office/drawing/2014/main" id="{0AECDB16-1DEC-A58A-9813-39F7603450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b="47496"/>
          <a:stretch>
            <a:fillRect/>
          </a:stretch>
        </p:blipFill>
        <p:spPr bwMode="auto">
          <a:xfrm>
            <a:off x="648576" y="2070010"/>
            <a:ext cx="253878" cy="126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86">
            <a:extLst>
              <a:ext uri="{FF2B5EF4-FFF2-40B4-BE49-F238E27FC236}">
                <a16:creationId xmlns:a16="http://schemas.microsoft.com/office/drawing/2014/main" id="{723DED4C-4F4B-B443-C228-8BF5BE6CF8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b="47496"/>
          <a:stretch>
            <a:fillRect/>
          </a:stretch>
        </p:blipFill>
        <p:spPr bwMode="auto">
          <a:xfrm>
            <a:off x="648576" y="2442584"/>
            <a:ext cx="253878" cy="126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87">
            <a:extLst>
              <a:ext uri="{FF2B5EF4-FFF2-40B4-BE49-F238E27FC236}">
                <a16:creationId xmlns:a16="http://schemas.microsoft.com/office/drawing/2014/main" id="{D85D9CEA-416E-442D-B5CE-A5FE1187B0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b="47496"/>
          <a:stretch>
            <a:fillRect/>
          </a:stretch>
        </p:blipFill>
        <p:spPr bwMode="auto">
          <a:xfrm>
            <a:off x="648576" y="2823950"/>
            <a:ext cx="253878" cy="126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89">
            <a:extLst>
              <a:ext uri="{FF2B5EF4-FFF2-40B4-BE49-F238E27FC236}">
                <a16:creationId xmlns:a16="http://schemas.microsoft.com/office/drawing/2014/main" id="{3EC2178B-F18C-9BE4-D563-AE2D07663B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b="47496"/>
          <a:stretch>
            <a:fillRect/>
          </a:stretch>
        </p:blipFill>
        <p:spPr bwMode="auto">
          <a:xfrm>
            <a:off x="437077" y="3469669"/>
            <a:ext cx="253878" cy="126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90">
            <a:extLst>
              <a:ext uri="{FF2B5EF4-FFF2-40B4-BE49-F238E27FC236}">
                <a16:creationId xmlns:a16="http://schemas.microsoft.com/office/drawing/2014/main" id="{3EB4E6CF-FFD0-0AF9-99A3-ECAC86139D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b="47496"/>
          <a:stretch>
            <a:fillRect/>
          </a:stretch>
        </p:blipFill>
        <p:spPr bwMode="auto">
          <a:xfrm>
            <a:off x="648576" y="5509017"/>
            <a:ext cx="253878" cy="126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91">
            <a:extLst>
              <a:ext uri="{FF2B5EF4-FFF2-40B4-BE49-F238E27FC236}">
                <a16:creationId xmlns:a16="http://schemas.microsoft.com/office/drawing/2014/main" id="{6D6138FC-32F8-CB12-2131-B7D5420257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b="47496"/>
          <a:stretch>
            <a:fillRect/>
          </a:stretch>
        </p:blipFill>
        <p:spPr bwMode="auto">
          <a:xfrm>
            <a:off x="648576" y="5889284"/>
            <a:ext cx="253878" cy="126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85">
            <a:extLst>
              <a:ext uri="{FF2B5EF4-FFF2-40B4-BE49-F238E27FC236}">
                <a16:creationId xmlns:a16="http://schemas.microsoft.com/office/drawing/2014/main" id="{E9340D9C-3AC5-F367-F951-BE51FE5E385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b="47496"/>
          <a:stretch>
            <a:fillRect/>
          </a:stretch>
        </p:blipFill>
        <p:spPr bwMode="auto">
          <a:xfrm>
            <a:off x="656413" y="1687029"/>
            <a:ext cx="253878" cy="126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ectangle 65">
            <a:extLst>
              <a:ext uri="{FF2B5EF4-FFF2-40B4-BE49-F238E27FC236}">
                <a16:creationId xmlns:a16="http://schemas.microsoft.com/office/drawing/2014/main" id="{DD667080-EE32-99B8-8CE6-E9AF9726AF19}"/>
              </a:ext>
            </a:extLst>
          </p:cNvPr>
          <p:cNvSpPr>
            <a:spLocks noChangeArrowheads="1"/>
          </p:cNvSpPr>
          <p:nvPr/>
        </p:nvSpPr>
        <p:spPr bwMode="gray">
          <a:xfrm>
            <a:off x="7893342" y="2056821"/>
            <a:ext cx="641058" cy="279156"/>
          </a:xfrm>
          <a:prstGeom prst="rect">
            <a:avLst/>
          </a:prstGeom>
          <a:gradFill rotWithShape="1">
            <a:gsLst>
              <a:gs pos="0">
                <a:srgbClr val="EAEAEA"/>
              </a:gs>
              <a:gs pos="100000">
                <a:srgbClr val="EAEAEA">
                  <a:gamma/>
                  <a:tint val="0"/>
                  <a:invGamma/>
                </a:srgbClr>
              </a:gs>
            </a:gsLst>
            <a:lin ang="0" scaled="1"/>
          </a:gradFill>
          <a:ln w="12700">
            <a:solidFill>
              <a:srgbClr val="DDDDDD"/>
            </a:solidFill>
            <a:miter lim="800000"/>
            <a:headEnd/>
            <a:tailEnd/>
          </a:ln>
          <a:effectLst>
            <a:outerShdw dist="53882" dir="2700000" algn="ctr" rotWithShape="0">
              <a:srgbClr val="808080">
                <a:alpha val="50000"/>
              </a:srgbClr>
            </a:outerShdw>
          </a:effectLst>
        </p:spPr>
        <p:txBody>
          <a:bodyPr lIns="124615" tIns="24923" rIns="24923" bIns="24923" anchor="ctr"/>
          <a:lstStyle/>
          <a:p>
            <a:pPr algn="ctr">
              <a:spcAft>
                <a:spcPct val="20000"/>
              </a:spcAft>
            </a:pPr>
            <a:r>
              <a:rPr lang="en-US" altLang="en-US" sz="1200" noProof="1"/>
              <a:t>Page 4</a:t>
            </a:r>
          </a:p>
        </p:txBody>
      </p:sp>
      <p:sp>
        <p:nvSpPr>
          <p:cNvPr id="45" name="Rectangle 65">
            <a:extLst>
              <a:ext uri="{FF2B5EF4-FFF2-40B4-BE49-F238E27FC236}">
                <a16:creationId xmlns:a16="http://schemas.microsoft.com/office/drawing/2014/main" id="{74F7CB04-28DB-2338-037E-78D0F829F3EF}"/>
              </a:ext>
            </a:extLst>
          </p:cNvPr>
          <p:cNvSpPr>
            <a:spLocks noChangeArrowheads="1"/>
          </p:cNvSpPr>
          <p:nvPr/>
        </p:nvSpPr>
        <p:spPr bwMode="gray">
          <a:xfrm>
            <a:off x="7893342" y="2442584"/>
            <a:ext cx="641058" cy="279156"/>
          </a:xfrm>
          <a:prstGeom prst="rect">
            <a:avLst/>
          </a:prstGeom>
          <a:gradFill rotWithShape="1">
            <a:gsLst>
              <a:gs pos="0">
                <a:srgbClr val="EAEAEA"/>
              </a:gs>
              <a:gs pos="100000">
                <a:srgbClr val="EAEAEA">
                  <a:gamma/>
                  <a:tint val="0"/>
                  <a:invGamma/>
                </a:srgbClr>
              </a:gs>
            </a:gsLst>
            <a:lin ang="0" scaled="1"/>
          </a:gradFill>
          <a:ln w="12700">
            <a:solidFill>
              <a:srgbClr val="DDDDDD"/>
            </a:solidFill>
            <a:miter lim="800000"/>
            <a:headEnd/>
            <a:tailEnd/>
          </a:ln>
          <a:effectLst>
            <a:outerShdw dist="53882" dir="2700000" algn="ctr" rotWithShape="0">
              <a:srgbClr val="808080">
                <a:alpha val="50000"/>
              </a:srgbClr>
            </a:outerShdw>
          </a:effectLst>
        </p:spPr>
        <p:txBody>
          <a:bodyPr lIns="124615" tIns="24923" rIns="24923" bIns="24923" anchor="ctr"/>
          <a:lstStyle/>
          <a:p>
            <a:pPr algn="ctr">
              <a:spcAft>
                <a:spcPct val="20000"/>
              </a:spcAft>
            </a:pPr>
            <a:r>
              <a:rPr lang="en-US" altLang="en-US" sz="1200" noProof="1"/>
              <a:t>Page 5</a:t>
            </a:r>
          </a:p>
        </p:txBody>
      </p:sp>
      <p:sp>
        <p:nvSpPr>
          <p:cNvPr id="4" name="Rectangle 2">
            <a:extLst>
              <a:ext uri="{FF2B5EF4-FFF2-40B4-BE49-F238E27FC236}">
                <a16:creationId xmlns:a16="http://schemas.microsoft.com/office/drawing/2014/main" id="{45E4E059-F076-FB65-4430-3840D50D01C6}"/>
              </a:ext>
            </a:extLst>
          </p:cNvPr>
          <p:cNvSpPr txBox="1">
            <a:spLocks noChangeArrowheads="1"/>
          </p:cNvSpPr>
          <p:nvPr/>
        </p:nvSpPr>
        <p:spPr>
          <a:xfrm>
            <a:off x="650258" y="1051572"/>
            <a:ext cx="7897913" cy="682624"/>
          </a:xfrm>
          <a:prstGeom prst="rect">
            <a:avLst/>
          </a:prstGeom>
          <a:solidFill>
            <a:schemeClr val="accent1">
              <a:lumMod val="60000"/>
              <a:lumOff val="40000"/>
            </a:schemeClr>
          </a:solidFill>
        </p:spPr>
        <p:txBody>
          <a:bodyPr vert="horz" lIns="91440" tIns="45720" rIns="91440" bIns="45720" rtlCol="0" anchor="b">
            <a:normAutofit/>
          </a:bodyPr>
          <a:lstStyle>
            <a:lvl1pPr algn="ctr" defTabSz="685772" rtl="0" eaLnBrk="1" latinLnBrk="0" hangingPunct="1">
              <a:lnSpc>
                <a:spcPct val="90000"/>
              </a:lnSpc>
              <a:spcBef>
                <a:spcPct val="0"/>
              </a:spcBef>
              <a:buNone/>
              <a:defRPr sz="4500" kern="1200">
                <a:solidFill>
                  <a:schemeClr val="tx1"/>
                </a:solidFill>
                <a:latin typeface="+mj-lt"/>
                <a:ea typeface="+mj-ea"/>
                <a:cs typeface="+mj-cs"/>
              </a:defRPr>
            </a:lvl1pPr>
          </a:lstStyle>
          <a:p>
            <a:r>
              <a:rPr lang="en-US" altLang="en-US" sz="4000" b="1" u="sng" noProof="1"/>
              <a:t>CONTENTS  </a:t>
            </a:r>
          </a:p>
        </p:txBody>
      </p:sp>
      <p:sp>
        <p:nvSpPr>
          <p:cNvPr id="2" name="Slide Number Placeholder 1">
            <a:extLst>
              <a:ext uri="{FF2B5EF4-FFF2-40B4-BE49-F238E27FC236}">
                <a16:creationId xmlns:a16="http://schemas.microsoft.com/office/drawing/2014/main" id="{60544E15-4DC3-7125-B9B3-B89FB77C01F9}"/>
              </a:ext>
            </a:extLst>
          </p:cNvPr>
          <p:cNvSpPr>
            <a:spLocks noGrp="1"/>
          </p:cNvSpPr>
          <p:nvPr>
            <p:ph type="sldNum" sz="quarter" idx="12"/>
          </p:nvPr>
        </p:nvSpPr>
        <p:spPr/>
        <p:txBody>
          <a:bodyPr/>
          <a:lstStyle/>
          <a:p>
            <a:fld id="{48F63A3B-78C7-47BE-AE5E-E10140E04643}" type="slidenum">
              <a:rPr lang="en-US" smtClean="0"/>
              <a:t>2</a:t>
            </a:fld>
            <a:endParaRPr lang="en-US" dirty="0"/>
          </a:p>
        </p:txBody>
      </p:sp>
      <p:sp>
        <p:nvSpPr>
          <p:cNvPr id="3" name="Rectangle 77">
            <a:extLst>
              <a:ext uri="{FF2B5EF4-FFF2-40B4-BE49-F238E27FC236}">
                <a16:creationId xmlns:a16="http://schemas.microsoft.com/office/drawing/2014/main" id="{F4F0E5AC-E8FD-991F-04B4-425BD4E7D754}"/>
              </a:ext>
            </a:extLst>
          </p:cNvPr>
          <p:cNvSpPr>
            <a:spLocks noChangeArrowheads="1"/>
          </p:cNvSpPr>
          <p:nvPr/>
        </p:nvSpPr>
        <p:spPr bwMode="gray">
          <a:xfrm>
            <a:off x="1015656" y="3254060"/>
            <a:ext cx="6756744" cy="305726"/>
          </a:xfrm>
          <a:prstGeom prst="rect">
            <a:avLst/>
          </a:prstGeom>
          <a:gradFill rotWithShape="1">
            <a:gsLst>
              <a:gs pos="0">
                <a:srgbClr val="EAEAEA"/>
              </a:gs>
              <a:gs pos="100000">
                <a:srgbClr val="EAEAEA">
                  <a:gamma/>
                  <a:tint val="0"/>
                  <a:invGamma/>
                </a:srgbClr>
              </a:gs>
            </a:gsLst>
            <a:lin ang="0" scaled="1"/>
          </a:gradFill>
          <a:ln w="12700">
            <a:solidFill>
              <a:srgbClr val="DDDDDD"/>
            </a:solidFill>
            <a:miter lim="800000"/>
            <a:headEnd/>
            <a:tailEnd/>
          </a:ln>
          <a:effectLst>
            <a:outerShdw dist="53882" dir="2700000" algn="ctr" rotWithShape="0">
              <a:srgbClr val="808080">
                <a:alpha val="50000"/>
              </a:srgbClr>
            </a:outerShdw>
          </a:effectLst>
        </p:spPr>
        <p:txBody>
          <a:bodyPr lIns="124615" tIns="24923" rIns="24923" bIns="24923" anchor="ctr"/>
          <a:lstStyle/>
          <a:p>
            <a:pPr>
              <a:spcAft>
                <a:spcPct val="20000"/>
              </a:spcAft>
            </a:pPr>
            <a:r>
              <a:rPr lang="en-US" altLang="en-US" noProof="1"/>
              <a:t>About PMG Engineering</a:t>
            </a:r>
            <a:endParaRPr lang="en-US" altLang="en-US" noProof="1">
              <a:latin typeface="+mn-lt"/>
            </a:endParaRPr>
          </a:p>
        </p:txBody>
      </p:sp>
      <p:sp>
        <p:nvSpPr>
          <p:cNvPr id="7" name="Rectangle 77">
            <a:extLst>
              <a:ext uri="{FF2B5EF4-FFF2-40B4-BE49-F238E27FC236}">
                <a16:creationId xmlns:a16="http://schemas.microsoft.com/office/drawing/2014/main" id="{BBDBE04D-A02A-6A4B-D35C-1EC83049D58B}"/>
              </a:ext>
            </a:extLst>
          </p:cNvPr>
          <p:cNvSpPr>
            <a:spLocks noChangeArrowheads="1"/>
          </p:cNvSpPr>
          <p:nvPr/>
        </p:nvSpPr>
        <p:spPr bwMode="gray">
          <a:xfrm>
            <a:off x="1015656" y="2848321"/>
            <a:ext cx="6756744" cy="305726"/>
          </a:xfrm>
          <a:prstGeom prst="rect">
            <a:avLst/>
          </a:prstGeom>
          <a:gradFill rotWithShape="1">
            <a:gsLst>
              <a:gs pos="0">
                <a:srgbClr val="EAEAEA"/>
              </a:gs>
              <a:gs pos="100000">
                <a:srgbClr val="EAEAEA">
                  <a:gamma/>
                  <a:tint val="0"/>
                  <a:invGamma/>
                </a:srgbClr>
              </a:gs>
            </a:gsLst>
            <a:lin ang="0" scaled="1"/>
          </a:gradFill>
          <a:ln w="12700">
            <a:solidFill>
              <a:srgbClr val="DDDDDD"/>
            </a:solidFill>
            <a:miter lim="800000"/>
            <a:headEnd/>
            <a:tailEnd/>
          </a:ln>
          <a:effectLst>
            <a:outerShdw dist="53882" dir="2700000" algn="ctr" rotWithShape="0">
              <a:srgbClr val="808080">
                <a:alpha val="50000"/>
              </a:srgbClr>
            </a:outerShdw>
          </a:effectLst>
        </p:spPr>
        <p:txBody>
          <a:bodyPr lIns="124615" tIns="24923" rIns="24923" bIns="24923" anchor="ctr"/>
          <a:lstStyle/>
          <a:p>
            <a:pPr>
              <a:spcAft>
                <a:spcPct val="20000"/>
              </a:spcAft>
            </a:pPr>
            <a:r>
              <a:rPr lang="en-US" sz="1800" noProof="1"/>
              <a:t>Dynamic air compressor </a:t>
            </a:r>
            <a:endParaRPr lang="en-US" altLang="en-US" noProof="1">
              <a:latin typeface="+mn-lt"/>
            </a:endParaRPr>
          </a:p>
        </p:txBody>
      </p:sp>
      <p:sp>
        <p:nvSpPr>
          <p:cNvPr id="10" name="Rectangle 76">
            <a:extLst>
              <a:ext uri="{FF2B5EF4-FFF2-40B4-BE49-F238E27FC236}">
                <a16:creationId xmlns:a16="http://schemas.microsoft.com/office/drawing/2014/main" id="{1F7D1D76-FA06-85CC-D8E2-6645E6C8F59C}"/>
              </a:ext>
            </a:extLst>
          </p:cNvPr>
          <p:cNvSpPr>
            <a:spLocks noChangeArrowheads="1"/>
          </p:cNvSpPr>
          <p:nvPr/>
        </p:nvSpPr>
        <p:spPr bwMode="gray">
          <a:xfrm>
            <a:off x="650258" y="3251105"/>
            <a:ext cx="279156" cy="280255"/>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a:r>
              <a:rPr lang="en-US" altLang="en-US" b="1" noProof="1">
                <a:solidFill>
                  <a:schemeClr val="bg1"/>
                </a:solidFill>
              </a:rPr>
              <a:t>X</a:t>
            </a:r>
          </a:p>
        </p:txBody>
      </p:sp>
      <p:sp>
        <p:nvSpPr>
          <p:cNvPr id="11" name="Rectangle 76">
            <a:extLst>
              <a:ext uri="{FF2B5EF4-FFF2-40B4-BE49-F238E27FC236}">
                <a16:creationId xmlns:a16="http://schemas.microsoft.com/office/drawing/2014/main" id="{F09483CF-0760-A054-B5D4-2E29BF48499F}"/>
              </a:ext>
            </a:extLst>
          </p:cNvPr>
          <p:cNvSpPr>
            <a:spLocks noChangeArrowheads="1"/>
          </p:cNvSpPr>
          <p:nvPr/>
        </p:nvSpPr>
        <p:spPr bwMode="gray">
          <a:xfrm>
            <a:off x="644315" y="2868080"/>
            <a:ext cx="279156" cy="280255"/>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a:r>
              <a:rPr lang="en-US" altLang="en-US" b="1" noProof="1">
                <a:solidFill>
                  <a:schemeClr val="bg1"/>
                </a:solidFill>
              </a:rPr>
              <a:t>3</a:t>
            </a:r>
          </a:p>
        </p:txBody>
      </p:sp>
      <p:sp>
        <p:nvSpPr>
          <p:cNvPr id="16" name="Rectangle 65">
            <a:extLst>
              <a:ext uri="{FF2B5EF4-FFF2-40B4-BE49-F238E27FC236}">
                <a16:creationId xmlns:a16="http://schemas.microsoft.com/office/drawing/2014/main" id="{51E870EF-160B-62B3-FDA3-B12E042A2DCC}"/>
              </a:ext>
            </a:extLst>
          </p:cNvPr>
          <p:cNvSpPr>
            <a:spLocks noChangeArrowheads="1"/>
          </p:cNvSpPr>
          <p:nvPr/>
        </p:nvSpPr>
        <p:spPr bwMode="gray">
          <a:xfrm>
            <a:off x="7907113" y="3232605"/>
            <a:ext cx="641058" cy="279156"/>
          </a:xfrm>
          <a:prstGeom prst="rect">
            <a:avLst/>
          </a:prstGeom>
          <a:gradFill rotWithShape="1">
            <a:gsLst>
              <a:gs pos="0">
                <a:srgbClr val="EAEAEA"/>
              </a:gs>
              <a:gs pos="100000">
                <a:srgbClr val="EAEAEA">
                  <a:gamma/>
                  <a:tint val="0"/>
                  <a:invGamma/>
                </a:srgbClr>
              </a:gs>
            </a:gsLst>
            <a:lin ang="0" scaled="1"/>
          </a:gradFill>
          <a:ln w="12700">
            <a:solidFill>
              <a:srgbClr val="DDDDDD"/>
            </a:solidFill>
            <a:miter lim="800000"/>
            <a:headEnd/>
            <a:tailEnd/>
          </a:ln>
          <a:effectLst>
            <a:outerShdw dist="53882" dir="2700000" algn="ctr" rotWithShape="0">
              <a:srgbClr val="808080">
                <a:alpha val="50000"/>
              </a:srgbClr>
            </a:outerShdw>
          </a:effectLst>
        </p:spPr>
        <p:txBody>
          <a:bodyPr lIns="124615" tIns="24923" rIns="24923" bIns="24923" anchor="ctr"/>
          <a:lstStyle/>
          <a:p>
            <a:pPr algn="ctr">
              <a:spcAft>
                <a:spcPct val="20000"/>
              </a:spcAft>
            </a:pPr>
            <a:r>
              <a:rPr lang="en-US" altLang="en-US" sz="1200" noProof="1"/>
              <a:t>Page 8</a:t>
            </a:r>
          </a:p>
        </p:txBody>
      </p:sp>
      <p:sp>
        <p:nvSpPr>
          <p:cNvPr id="17" name="Rectangle 65">
            <a:extLst>
              <a:ext uri="{FF2B5EF4-FFF2-40B4-BE49-F238E27FC236}">
                <a16:creationId xmlns:a16="http://schemas.microsoft.com/office/drawing/2014/main" id="{F3D92F99-405A-9DC7-10A0-0F530E193344}"/>
              </a:ext>
            </a:extLst>
          </p:cNvPr>
          <p:cNvSpPr>
            <a:spLocks noChangeArrowheads="1"/>
          </p:cNvSpPr>
          <p:nvPr/>
        </p:nvSpPr>
        <p:spPr bwMode="gray">
          <a:xfrm>
            <a:off x="7885603" y="2832405"/>
            <a:ext cx="662568" cy="305725"/>
          </a:xfrm>
          <a:prstGeom prst="rect">
            <a:avLst/>
          </a:prstGeom>
          <a:gradFill rotWithShape="1">
            <a:gsLst>
              <a:gs pos="0">
                <a:srgbClr val="EAEAEA"/>
              </a:gs>
              <a:gs pos="100000">
                <a:srgbClr val="EAEAEA">
                  <a:gamma/>
                  <a:tint val="0"/>
                  <a:invGamma/>
                </a:srgbClr>
              </a:gs>
            </a:gsLst>
            <a:lin ang="0" scaled="1"/>
          </a:gradFill>
          <a:ln w="12700">
            <a:solidFill>
              <a:srgbClr val="DDDDDD"/>
            </a:solidFill>
            <a:miter lim="800000"/>
            <a:headEnd/>
            <a:tailEnd/>
          </a:ln>
          <a:effectLst>
            <a:outerShdw dist="53882" dir="2700000" algn="ctr" rotWithShape="0">
              <a:srgbClr val="808080">
                <a:alpha val="50000"/>
              </a:srgbClr>
            </a:outerShdw>
          </a:effectLst>
        </p:spPr>
        <p:txBody>
          <a:bodyPr lIns="124615" tIns="24923" rIns="24923" bIns="24923" anchor="ctr"/>
          <a:lstStyle/>
          <a:p>
            <a:pPr>
              <a:spcAft>
                <a:spcPct val="20000"/>
              </a:spcAft>
            </a:pPr>
            <a:r>
              <a:rPr lang="en-US" altLang="en-US" sz="1200" noProof="1"/>
              <a:t>Page 12</a:t>
            </a:r>
          </a:p>
        </p:txBody>
      </p:sp>
    </p:spTree>
    <p:extLst>
      <p:ext uri="{BB962C8B-B14F-4D97-AF65-F5344CB8AC3E}">
        <p14:creationId xmlns:p14="http://schemas.microsoft.com/office/powerpoint/2010/main" val="2945503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a:r>
              <a:rPr lang="en-US" altLang="en-US" sz="4000" b="1" u="sng" noProof="1"/>
              <a:t>Types of air compressor </a:t>
            </a:r>
          </a:p>
        </p:txBody>
      </p:sp>
      <p:sp>
        <p:nvSpPr>
          <p:cNvPr id="22" name="Rectangle 2"/>
          <p:cNvSpPr>
            <a:spLocks noChangeArrowheads="1"/>
          </p:cNvSpPr>
          <p:nvPr/>
        </p:nvSpPr>
        <p:spPr bwMode="gray">
          <a:xfrm>
            <a:off x="325438" y="1418224"/>
            <a:ext cx="8515350" cy="376238"/>
          </a:xfrm>
          <a:prstGeom prst="rect">
            <a:avLst/>
          </a:prstGeom>
          <a:solidFill>
            <a:schemeClr val="accent5">
              <a:lumMod val="75000"/>
            </a:schemeClr>
          </a:solidFill>
          <a:ln w="19050">
            <a:no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800" b="1" noProof="1">
                <a:solidFill>
                  <a:schemeClr val="bg1"/>
                </a:solidFill>
                <a:latin typeface="+mj-lt"/>
              </a:rPr>
              <a:t>Classification</a:t>
            </a:r>
          </a:p>
        </p:txBody>
      </p:sp>
      <p:sp>
        <p:nvSpPr>
          <p:cNvPr id="23" name="Rectangle 5"/>
          <p:cNvSpPr>
            <a:spLocks noChangeArrowheads="1"/>
          </p:cNvSpPr>
          <p:nvPr/>
        </p:nvSpPr>
        <p:spPr bwMode="gray">
          <a:xfrm>
            <a:off x="325438" y="1788716"/>
            <a:ext cx="8515350" cy="4612084"/>
          </a:xfrm>
          <a:prstGeom prst="rect">
            <a:avLst/>
          </a:prstGeom>
          <a:gradFill rotWithShape="1">
            <a:gsLst>
              <a:gs pos="0">
                <a:srgbClr val="F0F0F0"/>
              </a:gs>
              <a:gs pos="100000">
                <a:srgbClr val="FFFFFF"/>
              </a:gs>
            </a:gsLst>
            <a:lin ang="5400000" scaled="1"/>
          </a:gradFill>
          <a:ln w="19050">
            <a:no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nSpc>
                <a:spcPct val="150000"/>
              </a:lnSpc>
              <a:spcBef>
                <a:spcPct val="0"/>
              </a:spcBef>
              <a:spcAft>
                <a:spcPct val="15000"/>
              </a:spcAft>
              <a:buClr>
                <a:schemeClr val="accent1"/>
              </a:buClr>
            </a:pPr>
            <a:endParaRPr lang="en-US" dirty="0"/>
          </a:p>
          <a:p>
            <a:pPr>
              <a:lnSpc>
                <a:spcPct val="150000"/>
              </a:lnSpc>
              <a:spcBef>
                <a:spcPct val="0"/>
              </a:spcBef>
              <a:spcAft>
                <a:spcPct val="15000"/>
              </a:spcAft>
              <a:buClr>
                <a:schemeClr val="accent1"/>
              </a:buClr>
            </a:pPr>
            <a:endParaRPr lang="en-US" dirty="0"/>
          </a:p>
          <a:p>
            <a:pPr>
              <a:lnSpc>
                <a:spcPct val="150000"/>
              </a:lnSpc>
              <a:spcBef>
                <a:spcPct val="0"/>
              </a:spcBef>
              <a:spcAft>
                <a:spcPct val="15000"/>
              </a:spcAft>
              <a:buClr>
                <a:schemeClr val="accent1"/>
              </a:buClr>
            </a:pPr>
            <a:endParaRPr lang="en-US" dirty="0"/>
          </a:p>
          <a:p>
            <a:pPr>
              <a:lnSpc>
                <a:spcPct val="150000"/>
              </a:lnSpc>
              <a:spcBef>
                <a:spcPct val="0"/>
              </a:spcBef>
              <a:spcAft>
                <a:spcPct val="15000"/>
              </a:spcAft>
              <a:buClr>
                <a:schemeClr val="accent1"/>
              </a:buClr>
            </a:pPr>
            <a:endParaRPr lang="en-US" dirty="0"/>
          </a:p>
          <a:p>
            <a:pPr>
              <a:lnSpc>
                <a:spcPct val="150000"/>
              </a:lnSpc>
              <a:spcBef>
                <a:spcPct val="0"/>
              </a:spcBef>
              <a:spcAft>
                <a:spcPct val="15000"/>
              </a:spcAft>
              <a:buClr>
                <a:schemeClr val="accent1"/>
              </a:buClr>
            </a:pPr>
            <a:endParaRPr lang="en-US" dirty="0"/>
          </a:p>
          <a:p>
            <a:pPr>
              <a:lnSpc>
                <a:spcPct val="150000"/>
              </a:lnSpc>
              <a:spcBef>
                <a:spcPct val="0"/>
              </a:spcBef>
              <a:spcAft>
                <a:spcPct val="15000"/>
              </a:spcAft>
              <a:buClr>
                <a:schemeClr val="accent1"/>
              </a:buClr>
            </a:pPr>
            <a:endParaRPr lang="en-US" dirty="0"/>
          </a:p>
          <a:p>
            <a:pPr>
              <a:lnSpc>
                <a:spcPct val="150000"/>
              </a:lnSpc>
              <a:spcBef>
                <a:spcPct val="0"/>
              </a:spcBef>
              <a:spcAft>
                <a:spcPct val="15000"/>
              </a:spcAft>
              <a:buClr>
                <a:schemeClr val="accent1"/>
              </a:buClr>
            </a:pPr>
            <a:endParaRPr lang="en-US" dirty="0"/>
          </a:p>
          <a:p>
            <a:pPr>
              <a:lnSpc>
                <a:spcPct val="150000"/>
              </a:lnSpc>
              <a:spcBef>
                <a:spcPct val="0"/>
              </a:spcBef>
              <a:spcAft>
                <a:spcPct val="15000"/>
              </a:spcAft>
              <a:buClr>
                <a:schemeClr val="accent1"/>
              </a:buClr>
            </a:pPr>
            <a:endParaRPr lang="en-US" dirty="0"/>
          </a:p>
          <a:p>
            <a:pPr>
              <a:lnSpc>
                <a:spcPct val="150000"/>
              </a:lnSpc>
              <a:spcBef>
                <a:spcPct val="0"/>
              </a:spcBef>
              <a:spcAft>
                <a:spcPct val="15000"/>
              </a:spcAft>
              <a:buClr>
                <a:schemeClr val="accent1"/>
              </a:buClr>
            </a:pPr>
            <a:endParaRPr lang="en-US" dirty="0"/>
          </a:p>
          <a:p>
            <a:pPr>
              <a:lnSpc>
                <a:spcPct val="150000"/>
              </a:lnSpc>
              <a:spcBef>
                <a:spcPct val="0"/>
              </a:spcBef>
              <a:spcAft>
                <a:spcPct val="15000"/>
              </a:spcAft>
              <a:buClr>
                <a:schemeClr val="accent1"/>
              </a:buClr>
            </a:pPr>
            <a:endParaRPr lang="en-US" dirty="0"/>
          </a:p>
          <a:p>
            <a:pPr algn="just">
              <a:spcAft>
                <a:spcPct val="40000"/>
              </a:spcAft>
              <a:buClr>
                <a:schemeClr val="accent1"/>
              </a:buClr>
            </a:pPr>
            <a:endParaRPr lang="en-US" noProof="1"/>
          </a:p>
        </p:txBody>
      </p:sp>
      <p:pic>
        <p:nvPicPr>
          <p:cNvPr id="2" name="Picture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 y="2016315"/>
            <a:ext cx="8383588" cy="3991856"/>
          </a:xfrm>
          <a:prstGeom prst="rect">
            <a:avLst/>
          </a:prstGeom>
          <a:ln>
            <a:noFill/>
          </a:ln>
        </p:spPr>
      </p:pic>
      <p:sp>
        <p:nvSpPr>
          <p:cNvPr id="3" name="Slide Number Placeholder 2">
            <a:extLst>
              <a:ext uri="{FF2B5EF4-FFF2-40B4-BE49-F238E27FC236}">
                <a16:creationId xmlns:a16="http://schemas.microsoft.com/office/drawing/2014/main" id="{3E427FB8-8E95-ABC8-75E4-DCB66A9A0AD6}"/>
              </a:ext>
            </a:extLst>
          </p:cNvPr>
          <p:cNvSpPr>
            <a:spLocks noGrp="1"/>
          </p:cNvSpPr>
          <p:nvPr>
            <p:ph type="sldNum" sz="quarter" idx="12"/>
          </p:nvPr>
        </p:nvSpPr>
        <p:spPr/>
        <p:txBody>
          <a:bodyPr/>
          <a:lstStyle/>
          <a:p>
            <a:fld id="{48F63A3B-78C7-47BE-AE5E-E10140E04643}" type="slidenum">
              <a:rPr lang="en-US" smtClean="0"/>
              <a:t>3</a:t>
            </a:fld>
            <a:endParaRPr lang="en-US" dirty="0"/>
          </a:p>
        </p:txBody>
      </p:sp>
    </p:spTree>
    <p:extLst>
      <p:ext uri="{BB962C8B-B14F-4D97-AF65-F5344CB8AC3E}">
        <p14:creationId xmlns:p14="http://schemas.microsoft.com/office/powerpoint/2010/main" val="330874531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a:r>
              <a:rPr lang="en-US" sz="4000" b="1" u="sng" noProof="1"/>
              <a:t>Positive displacement air compressor </a:t>
            </a:r>
            <a:endParaRPr lang="en-US" altLang="en-US" sz="4000" b="1" u="sng" noProof="1"/>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7" y="5120176"/>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
          <p:cNvSpPr>
            <a:spLocks noChangeArrowheads="1"/>
          </p:cNvSpPr>
          <p:nvPr/>
        </p:nvSpPr>
        <p:spPr bwMode="gray">
          <a:xfrm>
            <a:off x="325438" y="1418224"/>
            <a:ext cx="8515350" cy="376238"/>
          </a:xfrm>
          <a:prstGeom prst="rect">
            <a:avLst/>
          </a:prstGeom>
          <a:solidFill>
            <a:schemeClr val="accent5">
              <a:lumMod val="75000"/>
            </a:schemeClr>
          </a:solidFill>
          <a:ln w="19050">
            <a:no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None/>
            </a:pPr>
            <a:endParaRPr lang="en-US" b="1" noProof="1">
              <a:solidFill>
                <a:srgbClr val="FFFFFF"/>
              </a:solidFill>
              <a:latin typeface="+mn-lt"/>
            </a:endParaRPr>
          </a:p>
        </p:txBody>
      </p:sp>
      <p:sp>
        <p:nvSpPr>
          <p:cNvPr id="23" name="Rectangle 5"/>
          <p:cNvSpPr>
            <a:spLocks noChangeArrowheads="1"/>
          </p:cNvSpPr>
          <p:nvPr/>
        </p:nvSpPr>
        <p:spPr bwMode="gray">
          <a:xfrm>
            <a:off x="325438" y="1788716"/>
            <a:ext cx="8515350" cy="4307284"/>
          </a:xfrm>
          <a:prstGeom prst="rect">
            <a:avLst/>
          </a:prstGeom>
          <a:gradFill rotWithShape="1">
            <a:gsLst>
              <a:gs pos="0">
                <a:srgbClr val="F0F0F0"/>
              </a:gs>
              <a:gs pos="100000">
                <a:srgbClr val="FFFFFF"/>
              </a:gs>
            </a:gsLst>
            <a:lin ang="5400000" scaled="1"/>
          </a:gradFill>
          <a:ln w="19050">
            <a:no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Bef>
                <a:spcPct val="0"/>
              </a:spcBef>
              <a:spcAft>
                <a:spcPct val="15000"/>
              </a:spcAft>
              <a:buSzPct val="105000"/>
            </a:pPr>
            <a:r>
              <a:rPr lang="en-US" dirty="0">
                <a:latin typeface="+mn-lt"/>
              </a:rPr>
              <a:t>Positive displacement compressors draw in and capture a volume of air in a chamber, then reduce the volume of the chamber to compress the air.</a:t>
            </a:r>
          </a:p>
          <a:p>
            <a:pPr lvl="1" algn="just"/>
            <a:r>
              <a:rPr lang="en-US" dirty="0">
                <a:latin typeface="+mn-lt"/>
              </a:rPr>
              <a:t>Compresses the fluid in continuous manner.</a:t>
            </a:r>
          </a:p>
          <a:p>
            <a:pPr lvl="1" algn="just"/>
            <a:r>
              <a:rPr lang="en-US" dirty="0">
                <a:latin typeface="+mn-lt"/>
              </a:rPr>
              <a:t>The velocity of fluid must be high.</a:t>
            </a:r>
          </a:p>
          <a:p>
            <a:pPr lvl="1" algn="just"/>
            <a:r>
              <a:rPr lang="en-US" dirty="0">
                <a:latin typeface="+mn-lt"/>
              </a:rPr>
              <a:t>Gives variable flow rate against variable output pressure.</a:t>
            </a:r>
          </a:p>
          <a:p>
            <a:pPr lvl="1" algn="just"/>
            <a:r>
              <a:rPr lang="en-US" dirty="0">
                <a:latin typeface="+mn-lt"/>
              </a:rPr>
              <a:t>The fluid is provided kinetic energy which is converted into pressure energy.</a:t>
            </a:r>
          </a:p>
          <a:p>
            <a:pPr algn="just">
              <a:spcBef>
                <a:spcPct val="0"/>
              </a:spcBef>
              <a:spcAft>
                <a:spcPct val="15000"/>
              </a:spcAft>
              <a:buSzPct val="105000"/>
            </a:pPr>
            <a:r>
              <a:rPr lang="en-US" noProof="1">
                <a:latin typeface="+mn-lt"/>
              </a:rPr>
              <a:t>List of  Positive displacement type of Air Compressor </a:t>
            </a:r>
          </a:p>
          <a:p>
            <a:pPr lvl="1" algn="just">
              <a:spcBef>
                <a:spcPct val="0"/>
              </a:spcBef>
              <a:spcAft>
                <a:spcPct val="15000"/>
              </a:spcAft>
            </a:pPr>
            <a:r>
              <a:rPr lang="en-US" noProof="1">
                <a:latin typeface="+mn-lt"/>
              </a:rPr>
              <a:t>  </a:t>
            </a:r>
            <a:r>
              <a:rPr lang="en-US" dirty="0">
                <a:latin typeface="+mn-lt"/>
              </a:rPr>
              <a:t>Reciprocating Piston Compressors </a:t>
            </a:r>
          </a:p>
          <a:p>
            <a:pPr lvl="1" algn="just">
              <a:spcBef>
                <a:spcPct val="0"/>
              </a:spcBef>
              <a:spcAft>
                <a:spcPct val="15000"/>
              </a:spcAft>
            </a:pPr>
            <a:r>
              <a:rPr lang="en-US" dirty="0">
                <a:latin typeface="+mn-lt"/>
              </a:rPr>
              <a:t>  Rotary Screw Compressors </a:t>
            </a:r>
          </a:p>
          <a:p>
            <a:pPr lvl="1" algn="just">
              <a:spcBef>
                <a:spcPct val="0"/>
              </a:spcBef>
              <a:spcAft>
                <a:spcPct val="15000"/>
              </a:spcAft>
            </a:pPr>
            <a:endParaRPr lang="en-US" dirty="0">
              <a:latin typeface="+mn-lt"/>
            </a:endParaRPr>
          </a:p>
          <a:p>
            <a:pPr algn="just">
              <a:spcBef>
                <a:spcPct val="0"/>
              </a:spcBef>
              <a:spcAft>
                <a:spcPct val="15000"/>
              </a:spcAft>
              <a:buClr>
                <a:schemeClr val="accent1"/>
              </a:buClr>
            </a:pPr>
            <a:endParaRPr lang="en-US" dirty="0">
              <a:latin typeface="+mn-lt"/>
            </a:endParaRPr>
          </a:p>
          <a:p>
            <a:pPr algn="just">
              <a:spcBef>
                <a:spcPct val="0"/>
              </a:spcBef>
              <a:spcAft>
                <a:spcPct val="15000"/>
              </a:spcAft>
              <a:buClr>
                <a:schemeClr val="accent1"/>
              </a:buClr>
            </a:pPr>
            <a:endParaRPr lang="en-US" dirty="0">
              <a:latin typeface="+mn-lt"/>
            </a:endParaRPr>
          </a:p>
          <a:p>
            <a:pPr algn="just">
              <a:spcAft>
                <a:spcPct val="40000"/>
              </a:spcAft>
              <a:buClr>
                <a:schemeClr val="accent1"/>
              </a:buClr>
            </a:pPr>
            <a:endParaRPr lang="en-US" noProof="1">
              <a:latin typeface="+mn-lt"/>
            </a:endParaRPr>
          </a:p>
        </p:txBody>
      </p:sp>
      <p:sp>
        <p:nvSpPr>
          <p:cNvPr id="2" name="Slide Number Placeholder 1">
            <a:extLst>
              <a:ext uri="{FF2B5EF4-FFF2-40B4-BE49-F238E27FC236}">
                <a16:creationId xmlns:a16="http://schemas.microsoft.com/office/drawing/2014/main" id="{157898EF-A2C7-EEEB-6ABD-E49B24AB7B22}"/>
              </a:ext>
            </a:extLst>
          </p:cNvPr>
          <p:cNvSpPr>
            <a:spLocks noGrp="1"/>
          </p:cNvSpPr>
          <p:nvPr>
            <p:ph type="sldNum" sz="quarter" idx="12"/>
          </p:nvPr>
        </p:nvSpPr>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236047901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a:r>
              <a:rPr lang="en-US" sz="4000" b="1" u="sng" noProof="1"/>
              <a:t>Positive displacement air compressor </a:t>
            </a:r>
            <a:endParaRPr lang="en-US" altLang="en-US" sz="4000" b="1" u="sng" noProof="1"/>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7" y="5120176"/>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
          <p:cNvSpPr>
            <a:spLocks noChangeArrowheads="1"/>
          </p:cNvSpPr>
          <p:nvPr/>
        </p:nvSpPr>
        <p:spPr bwMode="gray">
          <a:xfrm>
            <a:off x="325438" y="1418224"/>
            <a:ext cx="8515350" cy="376238"/>
          </a:xfrm>
          <a:prstGeom prst="rect">
            <a:avLst/>
          </a:prstGeom>
          <a:solidFill>
            <a:schemeClr val="accent5">
              <a:lumMod val="75000"/>
            </a:schemeClr>
          </a:solidFill>
          <a:ln w="19050">
            <a:no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None/>
            </a:pPr>
            <a:r>
              <a:rPr lang="en-US" sz="2800" b="1" dirty="0">
                <a:solidFill>
                  <a:schemeClr val="bg1"/>
                </a:solidFill>
                <a:latin typeface="+mj-lt"/>
              </a:rPr>
              <a:t>Reciprocating Piston Compressors</a:t>
            </a:r>
            <a:endParaRPr lang="en-US" sz="2800" b="1" noProof="1">
              <a:solidFill>
                <a:schemeClr val="bg1"/>
              </a:solidFill>
              <a:latin typeface="+mj-lt"/>
            </a:endParaRPr>
          </a:p>
        </p:txBody>
      </p:sp>
      <p:sp>
        <p:nvSpPr>
          <p:cNvPr id="23" name="Rectangle 5"/>
          <p:cNvSpPr>
            <a:spLocks noChangeArrowheads="1"/>
          </p:cNvSpPr>
          <p:nvPr/>
        </p:nvSpPr>
        <p:spPr bwMode="gray">
          <a:xfrm>
            <a:off x="330200" y="1788716"/>
            <a:ext cx="8510588" cy="4307284"/>
          </a:xfrm>
          <a:prstGeom prst="rect">
            <a:avLst/>
          </a:prstGeom>
          <a:gradFill rotWithShape="1">
            <a:gsLst>
              <a:gs pos="0">
                <a:srgbClr val="F0F0F0"/>
              </a:gs>
              <a:gs pos="100000">
                <a:srgbClr val="FFFFFF"/>
              </a:gs>
            </a:gsLst>
            <a:lin ang="5400000" scaled="1"/>
          </a:gradFill>
          <a:ln w="19050">
            <a:no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buSzPct val="105000"/>
            </a:pPr>
            <a:r>
              <a:rPr lang="en-US" dirty="0">
                <a:latin typeface="+mn-lt"/>
              </a:rPr>
              <a:t>A reciprocating compressor or piston compressor is a positive-displacement compressor that uses pistons driven by a crankshaft to deliver gases at high pressure. There are two type of compressors as following:</a:t>
            </a:r>
          </a:p>
          <a:p>
            <a:pPr lvl="1" algn="just"/>
            <a:r>
              <a:rPr lang="en-US" dirty="0">
                <a:latin typeface="+mn-lt"/>
              </a:rPr>
              <a:t>Single Acting</a:t>
            </a:r>
          </a:p>
          <a:p>
            <a:pPr lvl="1" algn="just"/>
            <a:r>
              <a:rPr lang="en-US" dirty="0">
                <a:latin typeface="+mn-lt"/>
              </a:rPr>
              <a:t>Double Acting</a:t>
            </a:r>
          </a:p>
          <a:p>
            <a:pPr algn="just"/>
            <a:endParaRPr lang="en-US" dirty="0">
              <a:latin typeface="+mn-lt"/>
            </a:endParaRPr>
          </a:p>
        </p:txBody>
      </p:sp>
      <p:sp>
        <p:nvSpPr>
          <p:cNvPr id="2" name="Slide Number Placeholder 1">
            <a:extLst>
              <a:ext uri="{FF2B5EF4-FFF2-40B4-BE49-F238E27FC236}">
                <a16:creationId xmlns:a16="http://schemas.microsoft.com/office/drawing/2014/main" id="{775E3A15-E349-B197-38CD-22C4486EF82E}"/>
              </a:ext>
            </a:extLst>
          </p:cNvPr>
          <p:cNvSpPr>
            <a:spLocks noGrp="1"/>
          </p:cNvSpPr>
          <p:nvPr>
            <p:ph type="sldNum" sz="quarter" idx="12"/>
          </p:nvPr>
        </p:nvSpPr>
        <p:spPr/>
        <p:txBody>
          <a:bodyPr/>
          <a:lstStyle/>
          <a:p>
            <a:fld id="{48F63A3B-78C7-47BE-AE5E-E10140E04643}" type="slidenum">
              <a:rPr lang="en-US" smtClean="0"/>
              <a:t>5</a:t>
            </a:fld>
            <a:endParaRPr lang="en-US" dirty="0"/>
          </a:p>
        </p:txBody>
      </p:sp>
    </p:spTree>
    <p:extLst>
      <p:ext uri="{BB962C8B-B14F-4D97-AF65-F5344CB8AC3E}">
        <p14:creationId xmlns:p14="http://schemas.microsoft.com/office/powerpoint/2010/main" val="173233788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a:r>
              <a:rPr lang="en-US" sz="4000" b="1" u="sng" noProof="1"/>
              <a:t>Positive displacement air compressor </a:t>
            </a:r>
            <a:endParaRPr lang="en-US" altLang="en-US" sz="4000" b="1" u="sng" noProof="1"/>
          </a:p>
        </p:txBody>
      </p:sp>
      <p:pic>
        <p:nvPicPr>
          <p:cNvPr id="4110"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7" y="5120176"/>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
          <p:cNvSpPr>
            <a:spLocks noChangeArrowheads="1"/>
          </p:cNvSpPr>
          <p:nvPr/>
        </p:nvSpPr>
        <p:spPr bwMode="gray">
          <a:xfrm>
            <a:off x="325438" y="1418224"/>
            <a:ext cx="8515350" cy="376238"/>
          </a:xfrm>
          <a:prstGeom prst="rect">
            <a:avLst/>
          </a:prstGeom>
          <a:solidFill>
            <a:schemeClr val="accent5">
              <a:lumMod val="75000"/>
            </a:schemeClr>
          </a:solidFill>
          <a:ln w="19050">
            <a:no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None/>
            </a:pPr>
            <a:r>
              <a:rPr lang="en-US" sz="2800" b="1" dirty="0">
                <a:solidFill>
                  <a:schemeClr val="bg1"/>
                </a:solidFill>
                <a:latin typeface="+mj-lt"/>
              </a:rPr>
              <a:t>Reciprocating Piston Compressors</a:t>
            </a:r>
            <a:endParaRPr lang="en-US" sz="2800" b="1" noProof="1">
              <a:solidFill>
                <a:schemeClr val="bg1"/>
              </a:solidFill>
              <a:latin typeface="+mj-lt"/>
            </a:endParaRPr>
          </a:p>
        </p:txBody>
      </p:sp>
      <p:sp>
        <p:nvSpPr>
          <p:cNvPr id="23" name="Rectangle 5"/>
          <p:cNvSpPr>
            <a:spLocks noChangeArrowheads="1"/>
          </p:cNvSpPr>
          <p:nvPr/>
        </p:nvSpPr>
        <p:spPr bwMode="gray">
          <a:xfrm>
            <a:off x="325439" y="1788716"/>
            <a:ext cx="8515350" cy="4307284"/>
          </a:xfrm>
          <a:prstGeom prst="rect">
            <a:avLst/>
          </a:prstGeom>
          <a:gradFill rotWithShape="1">
            <a:gsLst>
              <a:gs pos="0">
                <a:srgbClr val="F0F0F0"/>
              </a:gs>
              <a:gs pos="100000">
                <a:srgbClr val="FFFFFF"/>
              </a:gs>
            </a:gsLst>
            <a:lin ang="5400000" scaled="1"/>
          </a:gradFill>
          <a:ln w="19050">
            <a:no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buSzPct val="105000"/>
            </a:pPr>
            <a:r>
              <a:rPr lang="en-US" dirty="0">
                <a:latin typeface="+mn-lt"/>
              </a:rPr>
              <a:t>Single acting- It means that air is drawn in and compressed on one side of the piston. The other side is exposed to the crankcase of the compressor.  In this case, the downward stroke of the piston draws in the air, and the upward stroke compresses it.</a:t>
            </a:r>
          </a:p>
        </p:txBody>
      </p:sp>
      <p:pic>
        <p:nvPicPr>
          <p:cNvPr id="13" name="Picture 12"/>
          <p:cNvPicPr>
            <a:picLocks noChangeAspect="1"/>
          </p:cNvPicPr>
          <p:nvPr/>
        </p:nvPicPr>
        <p:blipFill>
          <a:blip r:embed="rId4" cstate="print">
            <a:clrChange>
              <a:clrFrom>
                <a:srgbClr val="FAFFFF"/>
              </a:clrFrom>
              <a:clrTo>
                <a:srgbClr val="FAFFFF">
                  <a:alpha val="0"/>
                </a:srgbClr>
              </a:clrTo>
            </a:clrChange>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val="0"/>
              </a:ext>
            </a:extLst>
          </a:blip>
          <a:stretch>
            <a:fillRect/>
          </a:stretch>
        </p:blipFill>
        <p:spPr>
          <a:xfrm>
            <a:off x="2895600" y="3126285"/>
            <a:ext cx="3184919" cy="2859679"/>
          </a:xfrm>
          <a:prstGeom prst="rect">
            <a:avLst/>
          </a:prstGeom>
        </p:spPr>
      </p:pic>
      <p:sp>
        <p:nvSpPr>
          <p:cNvPr id="2" name="Slide Number Placeholder 1">
            <a:extLst>
              <a:ext uri="{FF2B5EF4-FFF2-40B4-BE49-F238E27FC236}">
                <a16:creationId xmlns:a16="http://schemas.microsoft.com/office/drawing/2014/main" id="{C380E79C-510E-99D2-4A11-97F48B28B30B}"/>
              </a:ext>
            </a:extLst>
          </p:cNvPr>
          <p:cNvSpPr>
            <a:spLocks noGrp="1"/>
          </p:cNvSpPr>
          <p:nvPr>
            <p:ph type="sldNum" sz="quarter" idx="12"/>
          </p:nvPr>
        </p:nvSpPr>
        <p:spPr/>
        <p:txBody>
          <a:bodyPr/>
          <a:lstStyle/>
          <a:p>
            <a:fld id="{48F63A3B-78C7-47BE-AE5E-E10140E04643}" type="slidenum">
              <a:rPr lang="en-US" smtClean="0"/>
              <a:t>6</a:t>
            </a:fld>
            <a:endParaRPr lang="en-US" dirty="0"/>
          </a:p>
        </p:txBody>
      </p:sp>
    </p:spTree>
    <p:extLst>
      <p:ext uri="{BB962C8B-B14F-4D97-AF65-F5344CB8AC3E}">
        <p14:creationId xmlns:p14="http://schemas.microsoft.com/office/powerpoint/2010/main" val="313405238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a:r>
              <a:rPr lang="en-US" sz="4000" b="1" u="sng" noProof="1"/>
              <a:t>Positive displacement air compressor </a:t>
            </a:r>
            <a:endParaRPr lang="en-US" altLang="en-US" sz="4000" b="1" u="sng" noProof="1"/>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7" y="5120176"/>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
          <p:cNvSpPr>
            <a:spLocks noChangeArrowheads="1"/>
          </p:cNvSpPr>
          <p:nvPr/>
        </p:nvSpPr>
        <p:spPr bwMode="gray">
          <a:xfrm>
            <a:off x="325438" y="1418224"/>
            <a:ext cx="8515350" cy="376238"/>
          </a:xfrm>
          <a:prstGeom prst="rect">
            <a:avLst/>
          </a:prstGeom>
          <a:solidFill>
            <a:schemeClr val="accent5">
              <a:lumMod val="75000"/>
            </a:schemeClr>
          </a:solidFill>
          <a:ln w="19050">
            <a:no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800" b="1" noProof="1">
                <a:solidFill>
                  <a:schemeClr val="bg1"/>
                </a:solidFill>
                <a:latin typeface="+mj-lt"/>
              </a:rPr>
              <a:t>Rotary Air Compressor  </a:t>
            </a:r>
          </a:p>
        </p:txBody>
      </p:sp>
      <p:sp>
        <p:nvSpPr>
          <p:cNvPr id="23" name="Rectangle 5"/>
          <p:cNvSpPr>
            <a:spLocks noChangeArrowheads="1"/>
          </p:cNvSpPr>
          <p:nvPr/>
        </p:nvSpPr>
        <p:spPr bwMode="gray">
          <a:xfrm>
            <a:off x="325438" y="1788716"/>
            <a:ext cx="8515350" cy="4307284"/>
          </a:xfrm>
          <a:prstGeom prst="rect">
            <a:avLst/>
          </a:prstGeom>
          <a:gradFill rotWithShape="1">
            <a:gsLst>
              <a:gs pos="0">
                <a:srgbClr val="F0F0F0"/>
              </a:gs>
              <a:gs pos="100000">
                <a:srgbClr val="FFFFFF"/>
              </a:gs>
            </a:gsLst>
            <a:lin ang="5400000" scaled="1"/>
          </a:gradFill>
          <a:ln w="19050">
            <a:no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buSzPct val="105000"/>
            </a:pPr>
            <a:r>
              <a:rPr lang="en-US" dirty="0">
                <a:latin typeface="+mn-lt"/>
              </a:rPr>
              <a:t>Double acting- Its type </a:t>
            </a:r>
            <a:r>
              <a:rPr lang="en-US" i="1" dirty="0">
                <a:latin typeface="+mn-lt"/>
              </a:rPr>
              <a:t> </a:t>
            </a:r>
            <a:r>
              <a:rPr lang="en-US" dirty="0">
                <a:latin typeface="+mn-lt"/>
              </a:rPr>
              <a:t>reciprocating compressors have compression chambers on both sides of the piston. On the down stroke, air is drawn in on the top of the piston while air is compressed on the bottom side. On the upstroke, air is drawn into the bottom side while air is compressed on the top side. </a:t>
            </a:r>
          </a:p>
        </p:txBody>
      </p:sp>
      <p:pic>
        <p:nvPicPr>
          <p:cNvPr id="14" name="Picture 1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28800" y="3200400"/>
            <a:ext cx="5397912" cy="2408299"/>
          </a:xfrm>
          <a:prstGeom prst="rect">
            <a:avLst/>
          </a:prstGeom>
        </p:spPr>
      </p:pic>
      <p:sp>
        <p:nvSpPr>
          <p:cNvPr id="2" name="Slide Number Placeholder 1">
            <a:extLst>
              <a:ext uri="{FF2B5EF4-FFF2-40B4-BE49-F238E27FC236}">
                <a16:creationId xmlns:a16="http://schemas.microsoft.com/office/drawing/2014/main" id="{9EE19A5F-6203-B57D-953C-3343FA14299A}"/>
              </a:ext>
            </a:extLst>
          </p:cNvPr>
          <p:cNvSpPr>
            <a:spLocks noGrp="1"/>
          </p:cNvSpPr>
          <p:nvPr>
            <p:ph type="sldNum" sz="quarter" idx="12"/>
          </p:nvPr>
        </p:nvSpPr>
        <p:spPr/>
        <p:txBody>
          <a:bodyPr/>
          <a:lstStyle/>
          <a:p>
            <a:fld id="{48F63A3B-78C7-47BE-AE5E-E10140E04643}" type="slidenum">
              <a:rPr lang="en-US" smtClean="0"/>
              <a:t>7</a:t>
            </a:fld>
            <a:endParaRPr lang="en-US" dirty="0"/>
          </a:p>
        </p:txBody>
      </p:sp>
    </p:spTree>
    <p:extLst>
      <p:ext uri="{BB962C8B-B14F-4D97-AF65-F5344CB8AC3E}">
        <p14:creationId xmlns:p14="http://schemas.microsoft.com/office/powerpoint/2010/main" val="61828606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28650" y="375443"/>
            <a:ext cx="7886700" cy="1325563"/>
          </a:xfrm>
        </p:spPr>
        <p:txBody>
          <a:bodyPr>
            <a:normAutofit/>
          </a:bodyPr>
          <a:lstStyle/>
          <a:p>
            <a:pPr algn="ctr"/>
            <a:r>
              <a:rPr lang="en-US" sz="4000" b="1" u="sng" noProof="1"/>
              <a:t>Positive displacement air compressor </a:t>
            </a:r>
            <a:endParaRPr lang="en-US" altLang="en-US" sz="4000" b="1" u="sng" noProof="1"/>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7" y="5120176"/>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
          <p:cNvSpPr>
            <a:spLocks noChangeArrowheads="1"/>
          </p:cNvSpPr>
          <p:nvPr/>
        </p:nvSpPr>
        <p:spPr bwMode="gray">
          <a:xfrm>
            <a:off x="325438" y="1418224"/>
            <a:ext cx="8515350" cy="376238"/>
          </a:xfrm>
          <a:prstGeom prst="rect">
            <a:avLst/>
          </a:prstGeom>
          <a:solidFill>
            <a:schemeClr val="accent5">
              <a:lumMod val="75000"/>
            </a:schemeClr>
          </a:solidFill>
          <a:ln w="19050">
            <a:no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800" b="1" noProof="1">
                <a:solidFill>
                  <a:schemeClr val="bg1"/>
                </a:solidFill>
                <a:latin typeface="+mj-lt"/>
              </a:rPr>
              <a:t>Rotary Air Compressor  </a:t>
            </a:r>
          </a:p>
        </p:txBody>
      </p:sp>
      <p:sp>
        <p:nvSpPr>
          <p:cNvPr id="23" name="Rectangle 5"/>
          <p:cNvSpPr>
            <a:spLocks noChangeArrowheads="1"/>
          </p:cNvSpPr>
          <p:nvPr/>
        </p:nvSpPr>
        <p:spPr bwMode="gray">
          <a:xfrm>
            <a:off x="325438" y="1788716"/>
            <a:ext cx="8515350" cy="4307284"/>
          </a:xfrm>
          <a:prstGeom prst="rect">
            <a:avLst/>
          </a:prstGeom>
          <a:gradFill rotWithShape="1">
            <a:gsLst>
              <a:gs pos="0">
                <a:srgbClr val="F0F0F0"/>
              </a:gs>
              <a:gs pos="100000">
                <a:srgbClr val="FFFFFF"/>
              </a:gs>
            </a:gsLst>
            <a:lin ang="5400000" scaled="1"/>
          </a:gradFill>
          <a:ln w="19050">
            <a:no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spcAft>
                <a:spcPct val="40000"/>
              </a:spcAft>
              <a:buSzPct val="105000"/>
            </a:pPr>
            <a:r>
              <a:rPr lang="en-US" dirty="0">
                <a:latin typeface="+mn-lt"/>
              </a:rPr>
              <a:t>A rotary compression pump works in cycles. Over each cycle a volume is created in contact with the chamber where pressure is to be lowered. By random motion, molecules from the vacuum chamber pass into the volume created by the pump.</a:t>
            </a:r>
          </a:p>
          <a:p>
            <a:pPr algn="just">
              <a:spcAft>
                <a:spcPct val="40000"/>
              </a:spcAft>
              <a:buSzPct val="105000"/>
            </a:pPr>
            <a:r>
              <a:rPr lang="en-US" noProof="1">
                <a:latin typeface="+mn-lt"/>
              </a:rPr>
              <a:t>Types of Rotary Air Compressor  </a:t>
            </a:r>
          </a:p>
          <a:p>
            <a:pPr lvl="1" algn="just">
              <a:spcAft>
                <a:spcPct val="40000"/>
              </a:spcAft>
            </a:pPr>
            <a:r>
              <a:rPr lang="en-US" noProof="1">
                <a:latin typeface="+mn-lt"/>
              </a:rPr>
              <a:t>Root blower Compressor </a:t>
            </a:r>
          </a:p>
          <a:p>
            <a:pPr lvl="1" algn="just">
              <a:spcAft>
                <a:spcPct val="40000"/>
              </a:spcAft>
            </a:pPr>
            <a:r>
              <a:rPr lang="en-US" noProof="1">
                <a:latin typeface="+mn-lt"/>
              </a:rPr>
              <a:t>Screw Compressor </a:t>
            </a:r>
          </a:p>
          <a:p>
            <a:pPr algn="just">
              <a:spcBef>
                <a:spcPct val="0"/>
              </a:spcBef>
              <a:spcAft>
                <a:spcPct val="15000"/>
              </a:spcAft>
              <a:buClr>
                <a:schemeClr val="accent1"/>
              </a:buClr>
            </a:pPr>
            <a:endParaRPr lang="en-US" noProof="1">
              <a:latin typeface="+mn-lt"/>
            </a:endParaRPr>
          </a:p>
          <a:p>
            <a:pPr algn="just">
              <a:buClr>
                <a:srgbClr val="00B0F0"/>
              </a:buClr>
            </a:pPr>
            <a:endParaRPr lang="en-US" dirty="0">
              <a:latin typeface="+mn-lt"/>
            </a:endParaRPr>
          </a:p>
        </p:txBody>
      </p:sp>
      <p:sp>
        <p:nvSpPr>
          <p:cNvPr id="2" name="Slide Number Placeholder 1">
            <a:extLst>
              <a:ext uri="{FF2B5EF4-FFF2-40B4-BE49-F238E27FC236}">
                <a16:creationId xmlns:a16="http://schemas.microsoft.com/office/drawing/2014/main" id="{2DB9EC0A-1533-8F41-7F80-3BC829EC62AE}"/>
              </a:ext>
            </a:extLst>
          </p:cNvPr>
          <p:cNvSpPr>
            <a:spLocks noGrp="1"/>
          </p:cNvSpPr>
          <p:nvPr>
            <p:ph type="sldNum" sz="quarter" idx="12"/>
          </p:nvPr>
        </p:nvSpPr>
        <p:spPr/>
        <p:txBody>
          <a:bodyPr/>
          <a:lstStyle/>
          <a:p>
            <a:fld id="{48F63A3B-78C7-47BE-AE5E-E10140E04643}" type="slidenum">
              <a:rPr lang="en-US" smtClean="0"/>
              <a:t>8</a:t>
            </a:fld>
            <a:endParaRPr lang="en-US" dirty="0"/>
          </a:p>
        </p:txBody>
      </p:sp>
    </p:spTree>
    <p:extLst>
      <p:ext uri="{BB962C8B-B14F-4D97-AF65-F5344CB8AC3E}">
        <p14:creationId xmlns:p14="http://schemas.microsoft.com/office/powerpoint/2010/main" val="351491847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a:r>
              <a:rPr lang="en-US" sz="4000" b="1" u="sng" noProof="1"/>
              <a:t>Positive displacement air compressor </a:t>
            </a:r>
            <a:endParaRPr lang="en-US" altLang="en-US" sz="4000" b="1" u="sng" noProof="1"/>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b="47496"/>
          <a:stretch>
            <a:fillRect/>
          </a:stretch>
        </p:blipFill>
        <p:spPr bwMode="auto">
          <a:xfrm>
            <a:off x="344487" y="5120176"/>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
          <p:cNvSpPr>
            <a:spLocks noChangeArrowheads="1"/>
          </p:cNvSpPr>
          <p:nvPr/>
        </p:nvSpPr>
        <p:spPr bwMode="gray">
          <a:xfrm>
            <a:off x="325438" y="1418224"/>
            <a:ext cx="8515350" cy="376238"/>
          </a:xfrm>
          <a:prstGeom prst="rect">
            <a:avLst/>
          </a:prstGeom>
          <a:solidFill>
            <a:schemeClr val="accent5">
              <a:lumMod val="75000"/>
            </a:schemeClr>
          </a:solidFill>
          <a:ln w="19050">
            <a:no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800" b="1" noProof="1">
                <a:solidFill>
                  <a:schemeClr val="bg1"/>
                </a:solidFill>
                <a:latin typeface="+mj-lt"/>
              </a:rPr>
              <a:t>Root Blower Compressor  </a:t>
            </a:r>
          </a:p>
        </p:txBody>
      </p:sp>
      <p:sp>
        <p:nvSpPr>
          <p:cNvPr id="23" name="Rectangle 5"/>
          <p:cNvSpPr>
            <a:spLocks noChangeArrowheads="1"/>
          </p:cNvSpPr>
          <p:nvPr/>
        </p:nvSpPr>
        <p:spPr bwMode="gray">
          <a:xfrm>
            <a:off x="330200" y="1788716"/>
            <a:ext cx="8510588" cy="4307284"/>
          </a:xfrm>
          <a:prstGeom prst="rect">
            <a:avLst/>
          </a:prstGeom>
          <a:gradFill rotWithShape="1">
            <a:gsLst>
              <a:gs pos="0">
                <a:srgbClr val="F0F0F0"/>
              </a:gs>
              <a:gs pos="100000">
                <a:srgbClr val="FFFFFF"/>
              </a:gs>
            </a:gsLst>
            <a:lin ang="5400000" scaled="1"/>
          </a:gradFill>
          <a:ln w="19050">
            <a:noFill/>
            <a:miter lim="800000"/>
            <a:headEnd/>
            <a:tailEnd/>
          </a:ln>
          <a:effectLst>
            <a:outerShdw dist="53882" dir="2700000" algn="ctr" rotWithShape="0">
              <a:srgbClr val="B2B2B2"/>
            </a:outerShdw>
          </a:effectLst>
        </p:spPr>
        <p:txBody>
          <a:bodyPr lIns="108000" tIns="108000" rIns="144000" bIns="72000" numCol="1"/>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lgn="just">
              <a:lnSpc>
                <a:spcPct val="95000"/>
              </a:lnSpc>
              <a:spcBef>
                <a:spcPct val="0"/>
              </a:spcBef>
              <a:spcAft>
                <a:spcPct val="15000"/>
              </a:spcAft>
              <a:buSzPct val="105000"/>
            </a:pPr>
            <a:r>
              <a:rPr lang="en-US" dirty="0">
                <a:latin typeface="+mn-lt"/>
              </a:rPr>
              <a:t>The Roots type blower is a positive displacement lobe pump which operates by pumping a fluid with a pair of meshing lobes. A root Blower Consist of Two Rotors With Lobes Rotating in an airtight Casing. The Casing has inlet and outlet parts on opposite sides. </a:t>
            </a:r>
          </a:p>
          <a:p>
            <a:pPr algn="just">
              <a:lnSpc>
                <a:spcPct val="95000"/>
              </a:lnSpc>
              <a:spcBef>
                <a:spcPct val="0"/>
              </a:spcBef>
              <a:spcAft>
                <a:spcPct val="15000"/>
              </a:spcAft>
            </a:pPr>
            <a:endParaRPr lang="en-US" noProof="1">
              <a:latin typeface="+mn-lt"/>
            </a:endParaRPr>
          </a:p>
          <a:p>
            <a:pPr algn="just">
              <a:buClr>
                <a:srgbClr val="00B0F0"/>
              </a:buClr>
            </a:pPr>
            <a:endParaRPr lang="en-US" dirty="0">
              <a:latin typeface="+mn-lt"/>
            </a:endParaRPr>
          </a:p>
        </p:txBody>
      </p:sp>
      <p:pic>
        <p:nvPicPr>
          <p:cNvPr id="12294" name="Picture 6" descr="Related image"/>
          <p:cNvPicPr>
            <a:picLocks noChangeAspect="1" noChangeArrowheads="1"/>
          </p:cNvPicPr>
          <p:nvPr/>
        </p:nvPicPr>
        <p:blipFill>
          <a:blip r:embed="rId4" cstate="print"/>
          <a:srcRect/>
          <a:stretch>
            <a:fillRect/>
          </a:stretch>
        </p:blipFill>
        <p:spPr bwMode="auto">
          <a:xfrm>
            <a:off x="2133599" y="3048000"/>
            <a:ext cx="5257801" cy="2895600"/>
          </a:xfrm>
          <a:prstGeom prst="rect">
            <a:avLst/>
          </a:prstGeom>
          <a:noFill/>
        </p:spPr>
      </p:pic>
      <p:sp>
        <p:nvSpPr>
          <p:cNvPr id="2" name="Slide Number Placeholder 1">
            <a:extLst>
              <a:ext uri="{FF2B5EF4-FFF2-40B4-BE49-F238E27FC236}">
                <a16:creationId xmlns:a16="http://schemas.microsoft.com/office/drawing/2014/main" id="{915F1E38-1673-7A27-D2DC-E5599BD92D37}"/>
              </a:ext>
            </a:extLst>
          </p:cNvPr>
          <p:cNvSpPr>
            <a:spLocks noGrp="1"/>
          </p:cNvSpPr>
          <p:nvPr>
            <p:ph type="sldNum" sz="quarter" idx="12"/>
          </p:nvPr>
        </p:nvSpPr>
        <p:spPr/>
        <p:txBody>
          <a:bodyPr/>
          <a:lstStyle/>
          <a:p>
            <a:fld id="{48F63A3B-78C7-47BE-AE5E-E10140E04643}" type="slidenum">
              <a:rPr lang="en-US" smtClean="0"/>
              <a:t>9</a:t>
            </a:fld>
            <a:endParaRPr lang="en-US" dirty="0"/>
          </a:p>
        </p:txBody>
      </p:sp>
    </p:spTree>
    <p:extLst>
      <p:ext uri="{BB962C8B-B14F-4D97-AF65-F5344CB8AC3E}">
        <p14:creationId xmlns:p14="http://schemas.microsoft.com/office/powerpoint/2010/main" val="2122294856"/>
      </p:ext>
    </p:extLst>
  </p:cSld>
  <p:clrMapOvr>
    <a:masterClrMapping/>
  </p:clrMapOvr>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CB1185A5A6DA634F89857E7C01440748" ma:contentTypeVersion="1" ma:contentTypeDescription="Upload an image." ma:contentTypeScope="" ma:versionID="89928a2722378c5a305ce3eb8532539f">
  <xsd:schema xmlns:xsd="http://www.w3.org/2001/XMLSchema" xmlns:xs="http://www.w3.org/2001/XMLSchema" xmlns:p="http://schemas.microsoft.com/office/2006/metadata/properties" xmlns:ns1="http://schemas.microsoft.com/sharepoint/v3" xmlns:ns2="B6023AA3-3CEE-413F-91F8-322A2644F388" xmlns:ns3="http://schemas.microsoft.com/sharepoint/v3/fields" xmlns:ns4="0f0eb950-47b7-49a7-b2b9-b0c411c9c3b8" targetNamespace="http://schemas.microsoft.com/office/2006/metadata/properties" ma:root="true" ma:fieldsID="415cc3288ccbe700ad9137c8513b77d6" ns1:_="" ns2:_="" ns3:_="" ns4:_="">
    <xsd:import namespace="http://schemas.microsoft.com/sharepoint/v3"/>
    <xsd:import namespace="B6023AA3-3CEE-413F-91F8-322A2644F388"/>
    <xsd:import namespace="http://schemas.microsoft.com/sharepoint/v3/fields"/>
    <xsd:import namespace="0f0eb950-47b7-49a7-b2b9-b0c411c9c3b8"/>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023AA3-3CEE-413F-91F8-322A2644F388"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0eb950-47b7-49a7-b2b9-b0c411c9c3b8"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mageCreateDate xmlns="B6023AA3-3CEE-413F-91F8-322A2644F388" xsi:nil="true"/>
    <wic_System_Copyright xmlns="http://schemas.microsoft.com/sharepoint/v3/fields" xsi:nil="true"/>
    <_dlc_DocId xmlns="0f0eb950-47b7-49a7-b2b9-b0c411c9c3b8">VJPUPS4RKR3C-4-97</_dlc_DocId>
    <_dlc_DocIdUrl xmlns="0f0eb950-47b7-49a7-b2b9-b0c411c9c3b8">
      <Url>http://thenest-aoa-in.nestle.com/_layouts/DocIdRedir.aspx?ID=VJPUPS4RKR3C-4-97</Url>
      <Description>VJPUPS4RKR3C-4-97</Description>
    </_dlc_DocIdUrl>
  </documentManagement>
</p:properties>
</file>

<file path=customXml/itemProps1.xml><?xml version="1.0" encoding="utf-8"?>
<ds:datastoreItem xmlns:ds="http://schemas.openxmlformats.org/officeDocument/2006/customXml" ds:itemID="{184455A5-5B1F-42D7-89F4-4C018F6FE882}">
  <ds:schemaRefs>
    <ds:schemaRef ds:uri="http://schemas.microsoft.com/sharepoint/v3/contenttype/forms"/>
  </ds:schemaRefs>
</ds:datastoreItem>
</file>

<file path=customXml/itemProps2.xml><?xml version="1.0" encoding="utf-8"?>
<ds:datastoreItem xmlns:ds="http://schemas.openxmlformats.org/officeDocument/2006/customXml" ds:itemID="{7C728180-122B-4C3C-A2BE-33F0F38364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6023AA3-3CEE-413F-91F8-322A2644F388"/>
    <ds:schemaRef ds:uri="http://schemas.microsoft.com/sharepoint/v3/fields"/>
    <ds:schemaRef ds:uri="0f0eb950-47b7-49a7-b2b9-b0c411c9c3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6FB07F-DD47-4C62-89FB-E79CBDA66930}">
  <ds:schemaRefs>
    <ds:schemaRef ds:uri="http://schemas.microsoft.com/sharepoint/events"/>
  </ds:schemaRefs>
</ds:datastoreItem>
</file>

<file path=customXml/itemProps4.xml><?xml version="1.0" encoding="utf-8"?>
<ds:datastoreItem xmlns:ds="http://schemas.openxmlformats.org/officeDocument/2006/customXml" ds:itemID="{6F0180CB-08B1-436B-9799-0C76022FBD6C}">
  <ds:schemaRefs>
    <ds:schemaRef ds:uri="http://schemas.microsoft.com/office/2006/metadata/properties"/>
    <ds:schemaRef ds:uri="http://schemas.microsoft.com/office/2006/documentManagement/types"/>
    <ds:schemaRef ds:uri="http://purl.org/dc/elements/1.1/"/>
    <ds:schemaRef ds:uri="http://purl.org/dc/dcmitype/"/>
    <ds:schemaRef ds:uri="http://schemas.microsoft.com/office/infopath/2007/PartnerControls"/>
    <ds:schemaRef ds:uri="http://www.w3.org/XML/1998/namespace"/>
    <ds:schemaRef ds:uri="http://purl.org/dc/terms/"/>
    <ds:schemaRef ds:uri="http://schemas.openxmlformats.org/package/2006/metadata/core-properties"/>
    <ds:schemaRef ds:uri="0f0eb950-47b7-49a7-b2b9-b0c411c9c3b8"/>
    <ds:schemaRef ds:uri="http://schemas.microsoft.com/sharepoint/v3/fields"/>
    <ds:schemaRef ds:uri="B6023AA3-3CEE-413F-91F8-322A2644F388"/>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ES-501_BG-001</Template>
  <TotalTime>9967</TotalTime>
  <Words>662</Words>
  <Application>Microsoft Office PowerPoint</Application>
  <PresentationFormat>On-screen Show (4:3)</PresentationFormat>
  <Paragraphs>109</Paragraphs>
  <Slides>13</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1_Office Theme</vt:lpstr>
      <vt:lpstr>Types of air compressor</vt:lpstr>
      <vt:lpstr>PowerPoint Presentation</vt:lpstr>
      <vt:lpstr>Types of air compressor </vt:lpstr>
      <vt:lpstr>Positive displacement air compressor </vt:lpstr>
      <vt:lpstr>Positive displacement air compressor </vt:lpstr>
      <vt:lpstr>Positive displacement air compressor </vt:lpstr>
      <vt:lpstr>Positive displacement air compressor </vt:lpstr>
      <vt:lpstr>Positive displacement air compressor </vt:lpstr>
      <vt:lpstr>Positive displacement air compressor </vt:lpstr>
      <vt:lpstr>Positive displacement air compressor </vt:lpstr>
      <vt:lpstr>Dynamic air compressor   </vt:lpstr>
      <vt:lpstr>Dynamic air compressor   </vt:lpstr>
      <vt:lpstr>Dynamic air compressor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collin</dc:creator>
  <cp:lastModifiedBy>abhinav pandey</cp:lastModifiedBy>
  <cp:revision>834</cp:revision>
  <cp:lastPrinted>2014-11-21T06:58:07Z</cp:lastPrinted>
  <dcterms:created xsi:type="dcterms:W3CDTF">2014-04-07T11:41:40Z</dcterms:created>
  <dcterms:modified xsi:type="dcterms:W3CDTF">2025-04-15T12:53:23Z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0x0101009148F5A04DDD49CBA7127AADA5FB792B00AADE34325A8B49CDA8BB4DB53328F21400CB1185A5A6DA634F89857E7C01440748</vt:lpwstr>
  </property>
  <property fmtid="{D5CDD505-2E9C-101B-9397-08002B2CF9AE}" pid="3" name="_dlc_DocIdItemGuid">
    <vt:lpwstr>69089008-09ec-4558-8149-065431535be3</vt:lpwstr>
  </property>
</Properties>
</file>