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5"/>
  </p:sldMasterIdLst>
  <p:notesMasterIdLst>
    <p:notesMasterId r:id="rId25"/>
  </p:notesMasterIdLst>
  <p:sldIdLst>
    <p:sldId id="332" r:id="rId6"/>
    <p:sldId id="338" r:id="rId7"/>
    <p:sldId id="331" r:id="rId8"/>
    <p:sldId id="330" r:id="rId9"/>
    <p:sldId id="329" r:id="rId10"/>
    <p:sldId id="315" r:id="rId11"/>
    <p:sldId id="317" r:id="rId12"/>
    <p:sldId id="320" r:id="rId13"/>
    <p:sldId id="333" r:id="rId14"/>
    <p:sldId id="323" r:id="rId15"/>
    <p:sldId id="334" r:id="rId16"/>
    <p:sldId id="322" r:id="rId17"/>
    <p:sldId id="335" r:id="rId18"/>
    <p:sldId id="324" r:id="rId19"/>
    <p:sldId id="336" r:id="rId20"/>
    <p:sldId id="326" r:id="rId21"/>
    <p:sldId id="337" r:id="rId22"/>
    <p:sldId id="325" r:id="rId23"/>
    <p:sldId id="319" r:id="rId24"/>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0099CC"/>
    <a:srgbClr val="FF99CC"/>
    <a:srgbClr val="FFFFCC"/>
    <a:srgbClr val="FFCC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41" autoAdjust="0"/>
    <p:restoredTop sz="94660"/>
  </p:normalViewPr>
  <p:slideViewPr>
    <p:cSldViewPr>
      <p:cViewPr varScale="1">
        <p:scale>
          <a:sx n="87" d="100"/>
          <a:sy n="87" d="100"/>
        </p:scale>
        <p:origin x="1636" y="4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pPr/>
              <a:t>4/15/2025</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pPr/>
              <a:t>‹#›</a:t>
            </a:fld>
            <a:endParaRPr lang="en-US" dirty="0"/>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3</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3</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41799718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12</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12</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5538783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13</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13</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7670226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14</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14</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2365736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15</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15</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208464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16</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16</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6057529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17</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17</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5509004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18</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18</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414791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19</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19</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9505743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4</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4</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9285312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5</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5</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1616107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6</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6</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2473710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7</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7</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8261366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8</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8</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6035297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9</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9</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9237550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10</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10</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0876533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11</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11</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8827553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1820E-78B6-3383-2CF2-5221DF80E5AE}"/>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IN"/>
          </a:p>
        </p:txBody>
      </p:sp>
      <p:sp>
        <p:nvSpPr>
          <p:cNvPr id="3" name="Subtitle 2">
            <a:extLst>
              <a:ext uri="{FF2B5EF4-FFF2-40B4-BE49-F238E27FC236}">
                <a16:creationId xmlns:a16="http://schemas.microsoft.com/office/drawing/2014/main" id="{2A2871D8-87CB-D392-9FEE-781F960BFCF0}"/>
              </a:ext>
            </a:extLst>
          </p:cNvPr>
          <p:cNvSpPr>
            <a:spLocks noGrp="1"/>
          </p:cNvSpPr>
          <p:nvPr>
            <p:ph type="subTitle" idx="1"/>
          </p:nvPr>
        </p:nvSpPr>
        <p:spPr>
          <a:xfrm>
            <a:off x="1143000" y="3602038"/>
            <a:ext cx="6858000" cy="1655762"/>
          </a:xfrm>
        </p:spPr>
        <p:txBody>
          <a:bodyPr/>
          <a:lstStyle>
            <a:lvl1pPr marL="0" indent="0" algn="ctr">
              <a:buNone/>
              <a:defRPr sz="1800"/>
            </a:lvl1pPr>
            <a:lvl2pPr marL="342886" indent="0" algn="ctr">
              <a:buNone/>
              <a:defRPr sz="1500"/>
            </a:lvl2pPr>
            <a:lvl3pPr marL="685772" indent="0" algn="ctr">
              <a:buNone/>
              <a:defRPr sz="1350"/>
            </a:lvl3pPr>
            <a:lvl4pPr marL="1028657" indent="0" algn="ctr">
              <a:buNone/>
              <a:defRPr sz="1200"/>
            </a:lvl4pPr>
            <a:lvl5pPr marL="1371543" indent="0" algn="ctr">
              <a:buNone/>
              <a:defRPr sz="1200"/>
            </a:lvl5pPr>
            <a:lvl6pPr marL="1714428" indent="0" algn="ctr">
              <a:buNone/>
              <a:defRPr sz="1200"/>
            </a:lvl6pPr>
            <a:lvl7pPr marL="2057314" indent="0" algn="ctr">
              <a:buNone/>
              <a:defRPr sz="1200"/>
            </a:lvl7pPr>
            <a:lvl8pPr marL="2400199" indent="0" algn="ctr">
              <a:buNone/>
              <a:defRPr sz="1200"/>
            </a:lvl8pPr>
            <a:lvl9pPr marL="2743085" indent="0" algn="ctr">
              <a:buNone/>
              <a:defRPr sz="12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EF2C1DF-DF52-523B-73B4-489FB3C28BED}"/>
              </a:ext>
            </a:extLst>
          </p:cNvPr>
          <p:cNvSpPr>
            <a:spLocks noGrp="1"/>
          </p:cNvSpPr>
          <p:nvPr>
            <p:ph type="dt" sz="half" idx="10"/>
          </p:nvPr>
        </p:nvSpPr>
        <p:spPr/>
        <p:txBody>
          <a:bodyPr/>
          <a:lstStyle/>
          <a:p>
            <a:fld id="{23DB224F-CF49-472E-96C0-D4471BE60B29}" type="datetime1">
              <a:rPr lang="en-US" smtClean="0"/>
              <a:t>4/15/2025</a:t>
            </a:fld>
            <a:endParaRPr lang="en-US" dirty="0"/>
          </a:p>
        </p:txBody>
      </p:sp>
      <p:sp>
        <p:nvSpPr>
          <p:cNvPr id="5" name="Footer Placeholder 4">
            <a:extLst>
              <a:ext uri="{FF2B5EF4-FFF2-40B4-BE49-F238E27FC236}">
                <a16:creationId xmlns:a16="http://schemas.microsoft.com/office/drawing/2014/main" id="{D5304E5B-8DC7-19AF-E9BC-977203FC0B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A9F3A1B-B493-3EDB-62E8-5028B1688DDD}"/>
              </a:ext>
            </a:extLst>
          </p:cNvPr>
          <p:cNvSpPr>
            <a:spLocks noGrp="1"/>
          </p:cNvSpPr>
          <p:nvPr>
            <p:ph type="sldNum" sz="quarter" idx="12"/>
          </p:nvPr>
        </p:nvSpPr>
        <p:spPr>
          <a:xfrm>
            <a:off x="8805496" y="6225224"/>
            <a:ext cx="338504"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729948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D93EB-FE0B-C71D-359D-020202AB6CB2}"/>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3D51CF5-BDA8-F06B-DDED-78D2B79CAD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47AD122-3F5A-8EF6-CD4A-4010B0E82A19}"/>
              </a:ext>
            </a:extLst>
          </p:cNvPr>
          <p:cNvSpPr>
            <a:spLocks noGrp="1"/>
          </p:cNvSpPr>
          <p:nvPr>
            <p:ph type="dt" sz="half" idx="10"/>
          </p:nvPr>
        </p:nvSpPr>
        <p:spPr/>
        <p:txBody>
          <a:bodyPr/>
          <a:lstStyle/>
          <a:p>
            <a:fld id="{427C03C9-86D5-43F6-A8CC-34C3136D3EE3}" type="datetime1">
              <a:rPr lang="en-US" smtClean="0"/>
              <a:t>4/15/2025</a:t>
            </a:fld>
            <a:endParaRPr lang="en-US" dirty="0"/>
          </a:p>
        </p:txBody>
      </p:sp>
      <p:sp>
        <p:nvSpPr>
          <p:cNvPr id="5" name="Footer Placeholder 4">
            <a:extLst>
              <a:ext uri="{FF2B5EF4-FFF2-40B4-BE49-F238E27FC236}">
                <a16:creationId xmlns:a16="http://schemas.microsoft.com/office/drawing/2014/main" id="{8B27F7B4-B3D8-9D96-5609-747CDA83091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E601F86-8172-E22B-BAC4-89B6A476B516}"/>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7900282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012D9B-2519-2370-9618-5A78F1460950}"/>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F5FA782-8FAC-9BF4-3851-96B499B509BD}"/>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C905723-94EA-4607-CD56-8E156697B902}"/>
              </a:ext>
            </a:extLst>
          </p:cNvPr>
          <p:cNvSpPr>
            <a:spLocks noGrp="1"/>
          </p:cNvSpPr>
          <p:nvPr>
            <p:ph type="dt" sz="half" idx="10"/>
          </p:nvPr>
        </p:nvSpPr>
        <p:spPr/>
        <p:txBody>
          <a:bodyPr/>
          <a:lstStyle/>
          <a:p>
            <a:fld id="{14965184-F660-40E3-8FC7-E0374580E068}" type="datetime1">
              <a:rPr lang="en-US" smtClean="0"/>
              <a:t>4/15/2025</a:t>
            </a:fld>
            <a:endParaRPr lang="en-US" dirty="0"/>
          </a:p>
        </p:txBody>
      </p:sp>
      <p:sp>
        <p:nvSpPr>
          <p:cNvPr id="5" name="Footer Placeholder 4">
            <a:extLst>
              <a:ext uri="{FF2B5EF4-FFF2-40B4-BE49-F238E27FC236}">
                <a16:creationId xmlns:a16="http://schemas.microsoft.com/office/drawing/2014/main" id="{614EC165-2CB5-44B8-D4EA-C35F2D07CA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883AE40-C3D4-80C5-F262-98A62D94EC62}"/>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1274612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3E2561-6632-0763-5EF6-4DF53D7A0A75}"/>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9A38F9B-93A4-3734-32DF-8E5A84C0257D}"/>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2" name="Date Placeholder 1">
            <a:extLst>
              <a:ext uri="{FF2B5EF4-FFF2-40B4-BE49-F238E27FC236}">
                <a16:creationId xmlns:a16="http://schemas.microsoft.com/office/drawing/2014/main" id="{1CE78EF3-DF40-3358-3F3F-0FDB3FF25E3E}"/>
              </a:ext>
            </a:extLst>
          </p:cNvPr>
          <p:cNvSpPr>
            <a:spLocks noGrp="1"/>
          </p:cNvSpPr>
          <p:nvPr>
            <p:ph type="dt" sz="half" idx="10"/>
          </p:nvPr>
        </p:nvSpPr>
        <p:spPr/>
        <p:txBody>
          <a:bodyPr/>
          <a:lstStyle/>
          <a:p>
            <a:fld id="{EED33541-B806-4EBF-B619-C3E77035169A}" type="datetime1">
              <a:rPr lang="en-US" smtClean="0"/>
              <a:t>4/15/2025</a:t>
            </a:fld>
            <a:endParaRPr lang="en-US" dirty="0"/>
          </a:p>
        </p:txBody>
      </p:sp>
      <p:sp>
        <p:nvSpPr>
          <p:cNvPr id="5" name="Footer Placeholder 4">
            <a:extLst>
              <a:ext uri="{FF2B5EF4-FFF2-40B4-BE49-F238E27FC236}">
                <a16:creationId xmlns:a16="http://schemas.microsoft.com/office/drawing/2014/main" id="{6CB56E7D-3C86-7A80-EC89-32E3B17DCCA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1DB720D-4684-C478-B752-9D67339868EC}"/>
              </a:ext>
            </a:extLst>
          </p:cNvPr>
          <p:cNvSpPr>
            <a:spLocks noGrp="1"/>
          </p:cNvSpPr>
          <p:nvPr>
            <p:ph type="sldNum" sz="quarter" idx="12"/>
          </p:nvPr>
        </p:nvSpPr>
        <p:spPr/>
        <p:txBody>
          <a:bodyPr/>
          <a:lstStyle/>
          <a:p>
            <a:fld id="{48F63A3B-78C7-47BE-AE5E-E10140E04643}" type="slidenum">
              <a:rPr lang="en-US" smtClean="0"/>
              <a:t>‹#›</a:t>
            </a:fld>
            <a:endParaRPr lang="en-US" dirty="0"/>
          </a:p>
        </p:txBody>
      </p:sp>
      <p:sp>
        <p:nvSpPr>
          <p:cNvPr id="7" name="Title 6">
            <a:extLst>
              <a:ext uri="{FF2B5EF4-FFF2-40B4-BE49-F238E27FC236}">
                <a16:creationId xmlns:a16="http://schemas.microsoft.com/office/drawing/2014/main" id="{86DC1684-6803-8898-51BD-261664D8D87B}"/>
              </a:ext>
            </a:extLst>
          </p:cNvPr>
          <p:cNvSpPr>
            <a:spLocks noGrp="1"/>
          </p:cNvSpPr>
          <p:nvPr>
            <p:ph type="title"/>
          </p:nvPr>
        </p:nvSpPr>
        <p:spPr/>
        <p:txBody>
          <a:bodyPr/>
          <a:lstStyle/>
          <a:p>
            <a:r>
              <a:rPr lang="en-US"/>
              <a:t>Click to edit Master title style</a:t>
            </a:r>
            <a:endParaRPr lang="en-IN"/>
          </a:p>
        </p:txBody>
      </p:sp>
    </p:spTree>
    <p:extLst>
      <p:ext uri="{BB962C8B-B14F-4D97-AF65-F5344CB8AC3E}">
        <p14:creationId xmlns:p14="http://schemas.microsoft.com/office/powerpoint/2010/main" val="3795961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0B12A-901C-2892-A93F-2E4D4EFD7A7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B3DE06C-35E9-7ADD-BAAD-09CE8DE82A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49C03EB-43A3-E600-0BF2-701BF6FDAC1D}"/>
              </a:ext>
            </a:extLst>
          </p:cNvPr>
          <p:cNvSpPr>
            <a:spLocks noGrp="1"/>
          </p:cNvSpPr>
          <p:nvPr>
            <p:ph type="dt" sz="half" idx="10"/>
          </p:nvPr>
        </p:nvSpPr>
        <p:spPr/>
        <p:txBody>
          <a:bodyPr/>
          <a:lstStyle/>
          <a:p>
            <a:fld id="{A036EDC1-ADA4-4300-A046-9D693B8220FD}" type="datetime1">
              <a:rPr lang="en-US" smtClean="0"/>
              <a:t>4/15/2025</a:t>
            </a:fld>
            <a:endParaRPr lang="en-US" dirty="0"/>
          </a:p>
        </p:txBody>
      </p:sp>
      <p:sp>
        <p:nvSpPr>
          <p:cNvPr id="5" name="Footer Placeholder 4">
            <a:extLst>
              <a:ext uri="{FF2B5EF4-FFF2-40B4-BE49-F238E27FC236}">
                <a16:creationId xmlns:a16="http://schemas.microsoft.com/office/drawing/2014/main" id="{05ED00BC-0290-17B2-774D-42CE2DE6AE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4953932-7BE6-2B6D-55B4-9F9BA2629E72}"/>
              </a:ext>
            </a:extLst>
          </p:cNvPr>
          <p:cNvSpPr>
            <a:spLocks noGrp="1"/>
          </p:cNvSpPr>
          <p:nvPr>
            <p:ph type="sldNum" sz="quarter" idx="12"/>
          </p:nvPr>
        </p:nvSpPr>
        <p:spPr/>
        <p:txBody>
          <a:bodyPr/>
          <a:lstStyle/>
          <a:p>
            <a:fld id="{F633090A-E985-4837-A97A-059404DB2C46}" type="slidenum">
              <a:rPr lang="en-US" smtClean="0"/>
              <a:t>‹#›</a:t>
            </a:fld>
            <a:endParaRPr lang="en-US" dirty="0"/>
          </a:p>
        </p:txBody>
      </p:sp>
    </p:spTree>
    <p:extLst>
      <p:ext uri="{BB962C8B-B14F-4D97-AF65-F5344CB8AC3E}">
        <p14:creationId xmlns:p14="http://schemas.microsoft.com/office/powerpoint/2010/main" val="2011249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C1E4-0A85-251F-06DA-1B175450D2C8}"/>
              </a:ext>
            </a:extLst>
          </p:cNvPr>
          <p:cNvSpPr>
            <a:spLocks noGrp="1"/>
          </p:cNvSpPr>
          <p:nvPr>
            <p:ph type="title"/>
          </p:nvPr>
        </p:nvSpPr>
        <p:spPr>
          <a:xfrm>
            <a:off x="623888" y="1709738"/>
            <a:ext cx="7886700" cy="2852737"/>
          </a:xfrm>
        </p:spPr>
        <p:txBody>
          <a:bodyPr anchor="b"/>
          <a:lstStyle>
            <a:lvl1pPr>
              <a:defRPr sz="45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3B9C2B3-6ADB-DAB6-0AFC-C0E9A4569AB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886" indent="0">
              <a:buNone/>
              <a:defRPr sz="1500">
                <a:solidFill>
                  <a:schemeClr val="tx1">
                    <a:tint val="75000"/>
                  </a:schemeClr>
                </a:solidFill>
              </a:defRPr>
            </a:lvl2pPr>
            <a:lvl3pPr marL="685772" indent="0">
              <a:buNone/>
              <a:defRPr sz="1350">
                <a:solidFill>
                  <a:schemeClr val="tx1">
                    <a:tint val="75000"/>
                  </a:schemeClr>
                </a:solidFill>
              </a:defRPr>
            </a:lvl3pPr>
            <a:lvl4pPr marL="1028657" indent="0">
              <a:buNone/>
              <a:defRPr sz="1200">
                <a:solidFill>
                  <a:schemeClr val="tx1">
                    <a:tint val="75000"/>
                  </a:schemeClr>
                </a:solidFill>
              </a:defRPr>
            </a:lvl4pPr>
            <a:lvl5pPr marL="1371543" indent="0">
              <a:buNone/>
              <a:defRPr sz="1200">
                <a:solidFill>
                  <a:schemeClr val="tx1">
                    <a:tint val="75000"/>
                  </a:schemeClr>
                </a:solidFill>
              </a:defRPr>
            </a:lvl5pPr>
            <a:lvl6pPr marL="1714428" indent="0">
              <a:buNone/>
              <a:defRPr sz="1200">
                <a:solidFill>
                  <a:schemeClr val="tx1">
                    <a:tint val="75000"/>
                  </a:schemeClr>
                </a:solidFill>
              </a:defRPr>
            </a:lvl6pPr>
            <a:lvl7pPr marL="2057314" indent="0">
              <a:buNone/>
              <a:defRPr sz="1200">
                <a:solidFill>
                  <a:schemeClr val="tx1">
                    <a:tint val="75000"/>
                  </a:schemeClr>
                </a:solidFill>
              </a:defRPr>
            </a:lvl7pPr>
            <a:lvl8pPr marL="2400199" indent="0">
              <a:buNone/>
              <a:defRPr sz="1200">
                <a:solidFill>
                  <a:schemeClr val="tx1">
                    <a:tint val="75000"/>
                  </a:schemeClr>
                </a:solidFill>
              </a:defRPr>
            </a:lvl8pPr>
            <a:lvl9pPr marL="2743085"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026D38-BA60-461A-9FBA-84FA8D136A0C}"/>
              </a:ext>
            </a:extLst>
          </p:cNvPr>
          <p:cNvSpPr>
            <a:spLocks noGrp="1"/>
          </p:cNvSpPr>
          <p:nvPr>
            <p:ph type="dt" sz="half" idx="10"/>
          </p:nvPr>
        </p:nvSpPr>
        <p:spPr/>
        <p:txBody>
          <a:bodyPr/>
          <a:lstStyle/>
          <a:p>
            <a:fld id="{9085F8B7-55E7-41D6-85ED-4D6E31AF0936}" type="datetime1">
              <a:rPr lang="en-US" smtClean="0"/>
              <a:t>4/15/2025</a:t>
            </a:fld>
            <a:endParaRPr lang="en-US" dirty="0"/>
          </a:p>
        </p:txBody>
      </p:sp>
      <p:sp>
        <p:nvSpPr>
          <p:cNvPr id="5" name="Footer Placeholder 4">
            <a:extLst>
              <a:ext uri="{FF2B5EF4-FFF2-40B4-BE49-F238E27FC236}">
                <a16:creationId xmlns:a16="http://schemas.microsoft.com/office/drawing/2014/main" id="{5265B0B0-A4D4-F1EA-53B3-654C514D25F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297797C-283E-D5AC-FCEE-A85DECCC613C}"/>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696014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EFC91-7F4B-97D4-6386-E9C78DD90BC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24CA9DA-FBDD-4A7F-0324-567F307B0BE3}"/>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125FBEE-C1B9-8970-9527-53E56544191F}"/>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753BDE79-987C-BB10-65B5-A215C8939D41}"/>
              </a:ext>
            </a:extLst>
          </p:cNvPr>
          <p:cNvSpPr>
            <a:spLocks noGrp="1"/>
          </p:cNvSpPr>
          <p:nvPr>
            <p:ph type="dt" sz="half" idx="10"/>
          </p:nvPr>
        </p:nvSpPr>
        <p:spPr/>
        <p:txBody>
          <a:bodyPr/>
          <a:lstStyle/>
          <a:p>
            <a:fld id="{A15DA3B4-5B92-4A02-9663-73F1A16450E8}" type="datetime1">
              <a:rPr lang="en-US" smtClean="0"/>
              <a:t>4/15/2025</a:t>
            </a:fld>
            <a:endParaRPr lang="en-US" dirty="0"/>
          </a:p>
        </p:txBody>
      </p:sp>
      <p:sp>
        <p:nvSpPr>
          <p:cNvPr id="6" name="Footer Placeholder 5">
            <a:extLst>
              <a:ext uri="{FF2B5EF4-FFF2-40B4-BE49-F238E27FC236}">
                <a16:creationId xmlns:a16="http://schemas.microsoft.com/office/drawing/2014/main" id="{6E12360F-7C31-C1B7-41AA-D20577C71FF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B09AD67-0F17-142F-5DD6-D3D87DE3A7D3}"/>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688194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8F4D-38F9-48D6-7A32-D93A9E579379}"/>
              </a:ext>
            </a:extLst>
          </p:cNvPr>
          <p:cNvSpPr>
            <a:spLocks noGrp="1"/>
          </p:cNvSpPr>
          <p:nvPr>
            <p:ph type="title"/>
          </p:nvPr>
        </p:nvSpPr>
        <p:spPr>
          <a:xfrm>
            <a:off x="629841" y="365126"/>
            <a:ext cx="78867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222D81E-0F85-E305-FC65-3ACB88514582}"/>
              </a:ext>
            </a:extLst>
          </p:cNvPr>
          <p:cNvSpPr>
            <a:spLocks noGrp="1"/>
          </p:cNvSpPr>
          <p:nvPr>
            <p:ph type="body" idx="1"/>
          </p:nvPr>
        </p:nvSpPr>
        <p:spPr>
          <a:xfrm>
            <a:off x="629842" y="1681164"/>
            <a:ext cx="386834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D228691-7062-5603-3B52-59EDC9EFECAA}"/>
              </a:ext>
            </a:extLst>
          </p:cNvPr>
          <p:cNvSpPr>
            <a:spLocks noGrp="1"/>
          </p:cNvSpPr>
          <p:nvPr>
            <p:ph sz="half" idx="2"/>
          </p:nvPr>
        </p:nvSpPr>
        <p:spPr>
          <a:xfrm>
            <a:off x="629842" y="2505076"/>
            <a:ext cx="386834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CC8348A-8B7D-0DA0-7890-15E9BD589E2A}"/>
              </a:ext>
            </a:extLst>
          </p:cNvPr>
          <p:cNvSpPr>
            <a:spLocks noGrp="1"/>
          </p:cNvSpPr>
          <p:nvPr>
            <p:ph type="body" sz="quarter" idx="3"/>
          </p:nvPr>
        </p:nvSpPr>
        <p:spPr>
          <a:xfrm>
            <a:off x="4629150" y="1681164"/>
            <a:ext cx="388739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838EE2A0-EB6C-59E3-6937-FD8C453F7FDD}"/>
              </a:ext>
            </a:extLst>
          </p:cNvPr>
          <p:cNvSpPr>
            <a:spLocks noGrp="1"/>
          </p:cNvSpPr>
          <p:nvPr>
            <p:ph sz="quarter" idx="4"/>
          </p:nvPr>
        </p:nvSpPr>
        <p:spPr>
          <a:xfrm>
            <a:off x="4629150" y="2505076"/>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060D67F-F00D-1EFD-AA0F-083FF9217E60}"/>
              </a:ext>
            </a:extLst>
          </p:cNvPr>
          <p:cNvSpPr>
            <a:spLocks noGrp="1"/>
          </p:cNvSpPr>
          <p:nvPr>
            <p:ph type="dt" sz="half" idx="10"/>
          </p:nvPr>
        </p:nvSpPr>
        <p:spPr/>
        <p:txBody>
          <a:bodyPr/>
          <a:lstStyle/>
          <a:p>
            <a:fld id="{6010F5F4-9991-4A11-90C3-4B36B4B0278C}" type="datetime1">
              <a:rPr lang="en-US" smtClean="0"/>
              <a:t>4/15/2025</a:t>
            </a:fld>
            <a:endParaRPr lang="en-US" dirty="0"/>
          </a:p>
        </p:txBody>
      </p:sp>
      <p:sp>
        <p:nvSpPr>
          <p:cNvPr id="8" name="Footer Placeholder 7">
            <a:extLst>
              <a:ext uri="{FF2B5EF4-FFF2-40B4-BE49-F238E27FC236}">
                <a16:creationId xmlns:a16="http://schemas.microsoft.com/office/drawing/2014/main" id="{6A5FBCD6-7A10-7155-294A-664C9761A0C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073C319-53F9-6482-686B-AA37651D5A54}"/>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577766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18E74-A7B4-63C6-910F-0EB7C167D899}"/>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57EE7FF2-8167-C0E0-2E3C-BCF2153023E4}"/>
              </a:ext>
            </a:extLst>
          </p:cNvPr>
          <p:cNvSpPr>
            <a:spLocks noGrp="1"/>
          </p:cNvSpPr>
          <p:nvPr>
            <p:ph type="dt" sz="half" idx="10"/>
          </p:nvPr>
        </p:nvSpPr>
        <p:spPr/>
        <p:txBody>
          <a:bodyPr/>
          <a:lstStyle/>
          <a:p>
            <a:fld id="{1E61120F-1908-49A2-9019-9C05E0DE44E0}" type="datetime1">
              <a:rPr lang="en-US" smtClean="0"/>
              <a:t>4/15/2025</a:t>
            </a:fld>
            <a:endParaRPr lang="en-US" dirty="0"/>
          </a:p>
        </p:txBody>
      </p:sp>
      <p:sp>
        <p:nvSpPr>
          <p:cNvPr id="4" name="Footer Placeholder 3">
            <a:extLst>
              <a:ext uri="{FF2B5EF4-FFF2-40B4-BE49-F238E27FC236}">
                <a16:creationId xmlns:a16="http://schemas.microsoft.com/office/drawing/2014/main" id="{14487C8F-2D72-74F0-2A49-B5446A17BA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018303B-1F2C-EE01-CA8A-CE8AD3499B2D}"/>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226096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04E3D2-3FC9-45CA-5405-3756935E6253}"/>
              </a:ext>
            </a:extLst>
          </p:cNvPr>
          <p:cNvSpPr>
            <a:spLocks noGrp="1"/>
          </p:cNvSpPr>
          <p:nvPr>
            <p:ph type="dt" sz="half" idx="10"/>
          </p:nvPr>
        </p:nvSpPr>
        <p:spPr/>
        <p:txBody>
          <a:bodyPr/>
          <a:lstStyle/>
          <a:p>
            <a:fld id="{8B892FA6-CE20-44DE-AD4F-091E39CF1489}" type="datetime1">
              <a:rPr lang="en-US" smtClean="0"/>
              <a:t>4/15/2025</a:t>
            </a:fld>
            <a:endParaRPr lang="en-US" dirty="0"/>
          </a:p>
        </p:txBody>
      </p:sp>
      <p:sp>
        <p:nvSpPr>
          <p:cNvPr id="3" name="Footer Placeholder 2">
            <a:extLst>
              <a:ext uri="{FF2B5EF4-FFF2-40B4-BE49-F238E27FC236}">
                <a16:creationId xmlns:a16="http://schemas.microsoft.com/office/drawing/2014/main" id="{421D6315-3FC6-B82C-3B52-3C48BB7EB75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C9BA60F-675A-20B3-2B6F-0A43122B5885}"/>
              </a:ext>
            </a:extLst>
          </p:cNvPr>
          <p:cNvSpPr>
            <a:spLocks noGrp="1"/>
          </p:cNvSpPr>
          <p:nvPr>
            <p:ph type="sldNum" sz="quarter" idx="12"/>
          </p:nvPr>
        </p:nvSpPr>
        <p:spPr/>
        <p:txBody>
          <a:bodyPr/>
          <a:lstStyle/>
          <a:p>
            <a:fld id="{F633090A-E985-4837-A97A-059404DB2C46}" type="slidenum">
              <a:rPr lang="en-US" smtClean="0"/>
              <a:t>‹#›</a:t>
            </a:fld>
            <a:endParaRPr lang="en-US" dirty="0"/>
          </a:p>
        </p:txBody>
      </p:sp>
    </p:spTree>
    <p:extLst>
      <p:ext uri="{BB962C8B-B14F-4D97-AF65-F5344CB8AC3E}">
        <p14:creationId xmlns:p14="http://schemas.microsoft.com/office/powerpoint/2010/main" val="2405111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52E61-A3EF-9E42-0B1F-FEEB39FC8A47}"/>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226DAE6-A658-B199-5AF3-0752845629D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9BAA3195-9281-E99A-EBB0-798D3CCE348E}"/>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8148ABA-53B3-DCBD-4767-D8ADAC88C849}"/>
              </a:ext>
            </a:extLst>
          </p:cNvPr>
          <p:cNvSpPr>
            <a:spLocks noGrp="1"/>
          </p:cNvSpPr>
          <p:nvPr>
            <p:ph type="dt" sz="half" idx="10"/>
          </p:nvPr>
        </p:nvSpPr>
        <p:spPr/>
        <p:txBody>
          <a:bodyPr/>
          <a:lstStyle/>
          <a:p>
            <a:fld id="{EB021C58-AF67-4B14-B635-5A41A0087D5E}" type="datetime1">
              <a:rPr lang="en-US" smtClean="0"/>
              <a:t>4/15/2025</a:t>
            </a:fld>
            <a:endParaRPr lang="en-US" dirty="0"/>
          </a:p>
        </p:txBody>
      </p:sp>
      <p:sp>
        <p:nvSpPr>
          <p:cNvPr id="6" name="Footer Placeholder 5">
            <a:extLst>
              <a:ext uri="{FF2B5EF4-FFF2-40B4-BE49-F238E27FC236}">
                <a16:creationId xmlns:a16="http://schemas.microsoft.com/office/drawing/2014/main" id="{0F5DA508-8A5D-A6B9-3D5A-C4E7D909628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E7382A1-DB76-57DB-1065-889E085177B1}"/>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519628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AB7A7-7422-58BE-BBA5-188FAC2D54B5}"/>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97B95EEB-20B8-D72B-50B2-C9D4F44E2A2E}"/>
              </a:ext>
            </a:extLst>
          </p:cNvPr>
          <p:cNvSpPr>
            <a:spLocks noGrp="1"/>
          </p:cNvSpPr>
          <p:nvPr>
            <p:ph type="pic" idx="1"/>
          </p:nvPr>
        </p:nvSpPr>
        <p:spPr>
          <a:xfrm>
            <a:off x="3887391" y="987426"/>
            <a:ext cx="4629150" cy="4873625"/>
          </a:xfrm>
        </p:spPr>
        <p:txBody>
          <a:bodyPr/>
          <a:lstStyle>
            <a:lvl1pPr marL="0" indent="0">
              <a:buNone/>
              <a:defRPr sz="2400"/>
            </a:lvl1pPr>
            <a:lvl2pPr marL="342886" indent="0">
              <a:buNone/>
              <a:defRPr sz="2100"/>
            </a:lvl2pPr>
            <a:lvl3pPr marL="685772" indent="0">
              <a:buNone/>
              <a:defRPr sz="1800"/>
            </a:lvl3pPr>
            <a:lvl4pPr marL="1028657" indent="0">
              <a:buNone/>
              <a:defRPr sz="1500"/>
            </a:lvl4pPr>
            <a:lvl5pPr marL="1371543" indent="0">
              <a:buNone/>
              <a:defRPr sz="1500"/>
            </a:lvl5pPr>
            <a:lvl6pPr marL="1714428" indent="0">
              <a:buNone/>
              <a:defRPr sz="1500"/>
            </a:lvl6pPr>
            <a:lvl7pPr marL="2057314" indent="0">
              <a:buNone/>
              <a:defRPr sz="1500"/>
            </a:lvl7pPr>
            <a:lvl8pPr marL="2400199" indent="0">
              <a:buNone/>
              <a:defRPr sz="1500"/>
            </a:lvl8pPr>
            <a:lvl9pPr marL="2743085" indent="0">
              <a:buNone/>
              <a:defRPr sz="1500"/>
            </a:lvl9pPr>
          </a:lstStyle>
          <a:p>
            <a:endParaRPr lang="en-IN" dirty="0"/>
          </a:p>
        </p:txBody>
      </p:sp>
      <p:sp>
        <p:nvSpPr>
          <p:cNvPr id="4" name="Text Placeholder 3">
            <a:extLst>
              <a:ext uri="{FF2B5EF4-FFF2-40B4-BE49-F238E27FC236}">
                <a16:creationId xmlns:a16="http://schemas.microsoft.com/office/drawing/2014/main" id="{55A12144-859E-A31E-3325-FC6AABD73FD3}"/>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21FB938-8E4B-F29A-5825-82330C84F9AF}"/>
              </a:ext>
            </a:extLst>
          </p:cNvPr>
          <p:cNvSpPr>
            <a:spLocks noGrp="1"/>
          </p:cNvSpPr>
          <p:nvPr>
            <p:ph type="dt" sz="half" idx="10"/>
          </p:nvPr>
        </p:nvSpPr>
        <p:spPr/>
        <p:txBody>
          <a:bodyPr/>
          <a:lstStyle/>
          <a:p>
            <a:fld id="{021D018C-861D-4DD4-8CD6-9A1B0770EE23}" type="datetime1">
              <a:rPr lang="en-US" smtClean="0"/>
              <a:t>4/15/2025</a:t>
            </a:fld>
            <a:endParaRPr lang="en-US" dirty="0"/>
          </a:p>
        </p:txBody>
      </p:sp>
      <p:sp>
        <p:nvSpPr>
          <p:cNvPr id="6" name="Footer Placeholder 5">
            <a:extLst>
              <a:ext uri="{FF2B5EF4-FFF2-40B4-BE49-F238E27FC236}">
                <a16:creationId xmlns:a16="http://schemas.microsoft.com/office/drawing/2014/main" id="{A1B957EF-F853-C20E-5333-FF125287ECC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A723E03-EF2D-7F36-0BCD-8F1C0801F2FE}"/>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982506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about:blank"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BF8EBBF6-E734-C19D-48AE-D7437B22DB88}"/>
              </a:ext>
            </a:extLst>
          </p:cNvPr>
          <p:cNvPicPr>
            <a:picLocks noChangeAspect="1"/>
          </p:cNvPicPr>
          <p:nvPr userDrawn="1"/>
        </p:nvPicPr>
        <p:blipFill rotWithShape="1">
          <a:blip r:embed="rId14" cstate="print">
            <a:extLst>
              <a:ext uri="{28A0092B-C50C-407E-A947-70E740481C1C}">
                <a14:useLocalDpi xmlns:a14="http://schemas.microsoft.com/office/drawing/2010/main" val="0"/>
              </a:ext>
            </a:extLst>
          </a:blip>
          <a:srcRect t="27588" b="28007"/>
          <a:stretch/>
        </p:blipFill>
        <p:spPr bwMode="auto">
          <a:xfrm>
            <a:off x="6910783" y="58232"/>
            <a:ext cx="1673513" cy="622805"/>
          </a:xfrm>
          <a:prstGeom prst="rect">
            <a:avLst/>
          </a:prstGeom>
          <a:noFill/>
          <a:ln>
            <a:noFill/>
          </a:ln>
          <a:extLst>
            <a:ext uri="{53640926-AAD7-44D8-BBD7-CCE9431645EC}">
              <a14:shadowObscured xmlns:a14="http://schemas.microsoft.com/office/drawing/2010/main"/>
            </a:ext>
          </a:extLst>
        </p:spPr>
      </p:pic>
      <p:sp>
        <p:nvSpPr>
          <p:cNvPr id="2" name="Title Placeholder 1">
            <a:extLst>
              <a:ext uri="{FF2B5EF4-FFF2-40B4-BE49-F238E27FC236}">
                <a16:creationId xmlns:a16="http://schemas.microsoft.com/office/drawing/2014/main" id="{60AD7F2B-3871-6F65-BEE1-3FB72F8CF05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9C6998B-C3FA-CDCD-5C13-9EB605FA2F2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5C5691C-22D7-D18F-C35C-A0983DB8B2C6}"/>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15DC1D56-0E81-4C74-802F-4426C00427FC}" type="datetime1">
              <a:rPr lang="en-US" smtClean="0"/>
              <a:t>4/15/2025</a:t>
            </a:fld>
            <a:endParaRPr lang="en-US" dirty="0"/>
          </a:p>
        </p:txBody>
      </p:sp>
      <p:sp>
        <p:nvSpPr>
          <p:cNvPr id="5" name="Footer Placeholder 4">
            <a:extLst>
              <a:ext uri="{FF2B5EF4-FFF2-40B4-BE49-F238E27FC236}">
                <a16:creationId xmlns:a16="http://schemas.microsoft.com/office/drawing/2014/main" id="{7C9605BF-829A-67B6-F27A-A9FEAAEC7F9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CB54527-AC69-5C02-EE70-DE73742E7C37}"/>
              </a:ext>
            </a:extLst>
          </p:cNvPr>
          <p:cNvSpPr>
            <a:spLocks noGrp="1"/>
          </p:cNvSpPr>
          <p:nvPr>
            <p:ph type="sldNum" sz="quarter" idx="4"/>
          </p:nvPr>
        </p:nvSpPr>
        <p:spPr>
          <a:xfrm>
            <a:off x="8805496" y="6201094"/>
            <a:ext cx="338504" cy="365125"/>
          </a:xfrm>
          <a:prstGeom prst="rect">
            <a:avLst/>
          </a:prstGeom>
        </p:spPr>
        <p:txBody>
          <a:bodyPr vert="horz" lIns="91440" tIns="45720" rIns="91440" bIns="45720" rtlCol="0" anchor="ctr"/>
          <a:lstStyle>
            <a:lvl1pPr algn="ctr">
              <a:defRPr sz="900">
                <a:solidFill>
                  <a:schemeClr val="tx1">
                    <a:tint val="75000"/>
                  </a:schemeClr>
                </a:solidFill>
              </a:defRPr>
            </a:lvl1pPr>
          </a:lstStyle>
          <a:p>
            <a:fld id="{48F63A3B-78C7-47BE-AE5E-E10140E04643}" type="slidenum">
              <a:rPr lang="en-US" smtClean="0"/>
              <a:pPr/>
              <a:t>‹#›</a:t>
            </a:fld>
            <a:endParaRPr lang="en-US" dirty="0"/>
          </a:p>
        </p:txBody>
      </p:sp>
      <p:cxnSp>
        <p:nvCxnSpPr>
          <p:cNvPr id="7" name="Straight Connector 6">
            <a:extLst>
              <a:ext uri="{FF2B5EF4-FFF2-40B4-BE49-F238E27FC236}">
                <a16:creationId xmlns:a16="http://schemas.microsoft.com/office/drawing/2014/main" id="{65C0A7CB-1C7B-1860-E93C-3D6ECC6327D5}"/>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Text Placeholder 2">
            <a:extLst>
              <a:ext uri="{FF2B5EF4-FFF2-40B4-BE49-F238E27FC236}">
                <a16:creationId xmlns:a16="http://schemas.microsoft.com/office/drawing/2014/main" id="{B35615C3-E9AC-AFF6-D2A8-43F0F90C7521}"/>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u="none" kern="1200" dirty="0">
                <a:solidFill>
                  <a:schemeClr val="tx1"/>
                </a:solidFill>
                <a:effectLst/>
                <a:latin typeface="+mn-lt"/>
                <a:ea typeface="+mn-ea"/>
                <a:cs typeface="+mn-cs"/>
                <a:hlinkClick r:id="rId15"/>
              </a:rPr>
              <a:t>info@pmg.engineering</a:t>
            </a:r>
            <a:r>
              <a:rPr lang="en-US" sz="1108" b="0" i="0" u="none" kern="1200" dirty="0">
                <a:solidFill>
                  <a:schemeClr val="tx1"/>
                </a:solidFill>
                <a:effectLst/>
                <a:latin typeface="+mn-lt"/>
                <a:ea typeface="+mn-ea"/>
                <a:cs typeface="+mn-cs"/>
              </a:rPr>
              <a:t> | </a:t>
            </a:r>
            <a:r>
              <a:rPr lang="en-US" sz="1108" b="0" i="0" u="none" kern="1200" dirty="0">
                <a:solidFill>
                  <a:schemeClr val="tx1"/>
                </a:solidFill>
                <a:effectLst/>
                <a:latin typeface="+mn-lt"/>
                <a:ea typeface="+mn-ea"/>
                <a:cs typeface="+mn-cs"/>
                <a:hlinkClick r:id="rId15"/>
              </a:rPr>
              <a:t>www.pmg.engineering</a:t>
            </a:r>
            <a:endParaRPr lang="en-US" sz="1108" b="0" i="0" u="none" kern="1200" dirty="0">
              <a:solidFill>
                <a:schemeClr val="tx1"/>
              </a:solidFill>
              <a:effectLst/>
              <a:latin typeface="+mn-lt"/>
              <a:ea typeface="+mn-ea"/>
              <a:cs typeface="+mn-cs"/>
            </a:endParaRPr>
          </a:p>
        </p:txBody>
      </p:sp>
      <p:sp>
        <p:nvSpPr>
          <p:cNvPr id="10" name="Rectangle 9">
            <a:extLst>
              <a:ext uri="{FF2B5EF4-FFF2-40B4-BE49-F238E27FC236}">
                <a16:creationId xmlns:a16="http://schemas.microsoft.com/office/drawing/2014/main" id="{B1693B3D-8AA7-3B98-9C5A-B741BF785C89}"/>
              </a:ext>
            </a:extLst>
          </p:cNvPr>
          <p:cNvSpPr/>
          <p:nvPr userDrawn="1"/>
        </p:nvSpPr>
        <p:spPr>
          <a:xfrm>
            <a:off x="0" y="656621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Build World-Class Food Factories</a:t>
            </a:r>
          </a:p>
        </p:txBody>
      </p:sp>
    </p:spTree>
    <p:extLst>
      <p:ext uri="{BB962C8B-B14F-4D97-AF65-F5344CB8AC3E}">
        <p14:creationId xmlns:p14="http://schemas.microsoft.com/office/powerpoint/2010/main" val="3739512109"/>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hf hdr="0" ftr="0" dt="0"/>
  <p:txStyles>
    <p:titleStyle>
      <a:lvl1pPr algn="l" defTabSz="685772"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3" indent="-171443" algn="l" defTabSz="685772"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28" indent="-171443" algn="l" defTabSz="685772"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14" indent="-171443" algn="l" defTabSz="685772"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00"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2985"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871"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57"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43"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28"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72" rtl="0" eaLnBrk="1" latinLnBrk="0" hangingPunct="1">
        <a:defRPr sz="1350" kern="1200">
          <a:solidFill>
            <a:schemeClr val="tx1"/>
          </a:solidFill>
          <a:latin typeface="+mn-lt"/>
          <a:ea typeface="+mn-ea"/>
          <a:cs typeface="+mn-cs"/>
        </a:defRPr>
      </a:lvl1pPr>
      <a:lvl2pPr marL="342886" algn="l" defTabSz="685772" rtl="0" eaLnBrk="1" latinLnBrk="0" hangingPunct="1">
        <a:defRPr sz="1350" kern="1200">
          <a:solidFill>
            <a:schemeClr val="tx1"/>
          </a:solidFill>
          <a:latin typeface="+mn-lt"/>
          <a:ea typeface="+mn-ea"/>
          <a:cs typeface="+mn-cs"/>
        </a:defRPr>
      </a:lvl2pPr>
      <a:lvl3pPr marL="685772" algn="l" defTabSz="685772" rtl="0" eaLnBrk="1" latinLnBrk="0" hangingPunct="1">
        <a:defRPr sz="1350" kern="1200">
          <a:solidFill>
            <a:schemeClr val="tx1"/>
          </a:solidFill>
          <a:latin typeface="+mn-lt"/>
          <a:ea typeface="+mn-ea"/>
          <a:cs typeface="+mn-cs"/>
        </a:defRPr>
      </a:lvl3pPr>
      <a:lvl4pPr marL="1028657" algn="l" defTabSz="685772" rtl="0" eaLnBrk="1" latinLnBrk="0" hangingPunct="1">
        <a:defRPr sz="1350" kern="1200">
          <a:solidFill>
            <a:schemeClr val="tx1"/>
          </a:solidFill>
          <a:latin typeface="+mn-lt"/>
          <a:ea typeface="+mn-ea"/>
          <a:cs typeface="+mn-cs"/>
        </a:defRPr>
      </a:lvl4pPr>
      <a:lvl5pPr marL="1371543" algn="l" defTabSz="685772" rtl="0" eaLnBrk="1" latinLnBrk="0" hangingPunct="1">
        <a:defRPr sz="1350" kern="1200">
          <a:solidFill>
            <a:schemeClr val="tx1"/>
          </a:solidFill>
          <a:latin typeface="+mn-lt"/>
          <a:ea typeface="+mn-ea"/>
          <a:cs typeface="+mn-cs"/>
        </a:defRPr>
      </a:lvl5pPr>
      <a:lvl6pPr marL="1714428" algn="l" defTabSz="685772" rtl="0" eaLnBrk="1" latinLnBrk="0" hangingPunct="1">
        <a:defRPr sz="1350" kern="1200">
          <a:solidFill>
            <a:schemeClr val="tx1"/>
          </a:solidFill>
          <a:latin typeface="+mn-lt"/>
          <a:ea typeface="+mn-ea"/>
          <a:cs typeface="+mn-cs"/>
        </a:defRPr>
      </a:lvl6pPr>
      <a:lvl7pPr marL="2057314" algn="l" defTabSz="685772" rtl="0" eaLnBrk="1" latinLnBrk="0" hangingPunct="1">
        <a:defRPr sz="1350" kern="1200">
          <a:solidFill>
            <a:schemeClr val="tx1"/>
          </a:solidFill>
          <a:latin typeface="+mn-lt"/>
          <a:ea typeface="+mn-ea"/>
          <a:cs typeface="+mn-cs"/>
        </a:defRPr>
      </a:lvl7pPr>
      <a:lvl8pPr marL="2400199" algn="l" defTabSz="685772" rtl="0" eaLnBrk="1" latinLnBrk="0" hangingPunct="1">
        <a:defRPr sz="1350" kern="1200">
          <a:solidFill>
            <a:schemeClr val="tx1"/>
          </a:solidFill>
          <a:latin typeface="+mn-lt"/>
          <a:ea typeface="+mn-ea"/>
          <a:cs typeface="+mn-cs"/>
        </a:defRPr>
      </a:lvl8pPr>
      <a:lvl9pPr marL="2743085" algn="l" defTabSz="685772"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772400" cy="685799"/>
          </a:xfrm>
          <a:solidFill>
            <a:schemeClr val="accent1">
              <a:lumMod val="60000"/>
              <a:lumOff val="40000"/>
            </a:schemeClr>
          </a:solidFill>
        </p:spPr>
        <p:txBody>
          <a:bodyPr anchor="ctr">
            <a:noAutofit/>
          </a:bodyPr>
          <a:lstStyle/>
          <a:p>
            <a:r>
              <a:rPr lang="en-US" sz="4000" b="1" dirty="0"/>
              <a:t>Feed Water </a:t>
            </a:r>
            <a:r>
              <a:rPr lang="en-US" sz="4000" b="1"/>
              <a:t>Quality </a:t>
            </a:r>
            <a:endParaRPr lang="en-US" sz="4000" b="1" dirty="0"/>
          </a:p>
        </p:txBody>
      </p:sp>
      <p:pic>
        <p:nvPicPr>
          <p:cNvPr id="4" name="Picture 3"/>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16279" y="2057400"/>
            <a:ext cx="7772401" cy="3563041"/>
          </a:xfrm>
          <a:prstGeom prst="rect">
            <a:avLst/>
          </a:prstGeom>
          <a:ln>
            <a:solidFill>
              <a:schemeClr val="bg1"/>
            </a:solidFill>
          </a:ln>
        </p:spPr>
      </p:pic>
      <p:sp>
        <p:nvSpPr>
          <p:cNvPr id="3" name="Slide Number Placeholder 2">
            <a:extLst>
              <a:ext uri="{FF2B5EF4-FFF2-40B4-BE49-F238E27FC236}">
                <a16:creationId xmlns:a16="http://schemas.microsoft.com/office/drawing/2014/main" id="{C1AA3C85-9415-AE38-FFA0-7E010AE3AECB}"/>
              </a:ext>
            </a:extLst>
          </p:cNvPr>
          <p:cNvSpPr>
            <a:spLocks noGrp="1"/>
          </p:cNvSpPr>
          <p:nvPr>
            <p:ph type="sldNum" sz="quarter" idx="12"/>
          </p:nvPr>
        </p:nvSpPr>
        <p:spPr/>
        <p:txBody>
          <a:bodyPr/>
          <a:lstStyle/>
          <a:p>
            <a:fld id="{48F63A3B-78C7-47BE-AE5E-E10140E04643}" type="slidenum">
              <a:rPr lang="en-US" smtClean="0"/>
              <a:t>1</a:t>
            </a:fld>
            <a:endParaRPr lang="en-US" dirty="0"/>
          </a:p>
        </p:txBody>
      </p:sp>
    </p:spTree>
    <p:extLst>
      <p:ext uri="{BB962C8B-B14F-4D97-AF65-F5344CB8AC3E}">
        <p14:creationId xmlns:p14="http://schemas.microsoft.com/office/powerpoint/2010/main" val="40267194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Treatment Of Water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lvl="1" indent="0">
              <a:spcBef>
                <a:spcPct val="0"/>
              </a:spcBef>
              <a:buNone/>
            </a:pPr>
            <a:r>
              <a:rPr lang="fr-FR" sz="2800" b="1" noProof="1">
                <a:solidFill>
                  <a:schemeClr val="bg1"/>
                </a:solidFill>
                <a:latin typeface="+mj-lt"/>
              </a:rPr>
              <a:t>Base</a:t>
            </a:r>
            <a:r>
              <a:rPr lang="fr-FR" sz="2800" b="1" dirty="0">
                <a:solidFill>
                  <a:schemeClr val="bg1"/>
                </a:solidFill>
                <a:latin typeface="+mj-lt"/>
              </a:rPr>
              <a:t> Exchange</a:t>
            </a:r>
            <a:endParaRPr lang="en-US" sz="2800" b="1" dirty="0">
              <a:solidFill>
                <a:schemeClr val="bg1"/>
              </a:solidFill>
              <a:latin typeface="+mj-lt"/>
            </a:endParaRP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SzPct val="105000"/>
            </a:pPr>
            <a:r>
              <a:rPr lang="en-US" dirty="0">
                <a:latin typeface="+mn-lt"/>
              </a:rPr>
              <a:t>This is the simplest form of ion exchange and also the most widely used. The resin bed is initially activated or charged bypassing a 7 - 12 % solution of brine (sodium chloride or common salt) through it, which leaves the resin rich in sodium ions.</a:t>
            </a:r>
          </a:p>
          <a:p>
            <a:pPr>
              <a:buSzPct val="105000"/>
            </a:pPr>
            <a:r>
              <a:rPr lang="en-US" dirty="0">
                <a:latin typeface="+mn-lt"/>
              </a:rPr>
              <a:t> Thereafter, the water which is to be softened is pumped through the resin bed and ion exchange occurs. </a:t>
            </a:r>
          </a:p>
          <a:p>
            <a:pPr>
              <a:buSzPct val="105000"/>
            </a:pPr>
            <a:r>
              <a:rPr lang="en-US" dirty="0">
                <a:latin typeface="+mn-lt"/>
              </a:rPr>
              <a:t>Calcium and magnesium ions displace sodium ions from the resin, leaving the flowing water rich in sodium salts. </a:t>
            </a:r>
          </a:p>
          <a:p>
            <a:pPr>
              <a:buSzPct val="105000"/>
            </a:pPr>
            <a:r>
              <a:rPr lang="en-US" dirty="0">
                <a:latin typeface="+mn-lt"/>
              </a:rPr>
              <a:t>Remember sodium salts stay in solution at very high concentrations and temperatures and do not form harmful scale in the boiler.</a:t>
            </a:r>
          </a:p>
        </p:txBody>
      </p:sp>
      <p:sp>
        <p:nvSpPr>
          <p:cNvPr id="2" name="Rectangle 1"/>
          <p:cNvSpPr/>
          <p:nvPr/>
        </p:nvSpPr>
        <p:spPr>
          <a:xfrm>
            <a:off x="344488" y="1954523"/>
            <a:ext cx="8496300" cy="369332"/>
          </a:xfrm>
          <a:prstGeom prst="rect">
            <a:avLst/>
          </a:prstGeom>
        </p:spPr>
        <p:txBody>
          <a:bodyPr wrap="square">
            <a:spAutoFit/>
          </a:bodyPr>
          <a:lstStyle/>
          <a:p>
            <a:pPr marL="285750" indent="-285750">
              <a:buFont typeface="Wingdings" panose="05000000000000000000" pitchFamily="2" charset="2"/>
              <a:buChar char="q"/>
            </a:pPr>
            <a:endParaRPr lang="en-US" dirty="0"/>
          </a:p>
        </p:txBody>
      </p:sp>
      <p:sp>
        <p:nvSpPr>
          <p:cNvPr id="3" name="Slide Number Placeholder 2">
            <a:extLst>
              <a:ext uri="{FF2B5EF4-FFF2-40B4-BE49-F238E27FC236}">
                <a16:creationId xmlns:a16="http://schemas.microsoft.com/office/drawing/2014/main" id="{E7DC9D32-D186-D395-9344-217BF71EB6B3}"/>
              </a:ext>
            </a:extLst>
          </p:cNvPr>
          <p:cNvSpPr>
            <a:spLocks noGrp="1"/>
          </p:cNvSpPr>
          <p:nvPr>
            <p:ph type="sldNum" sz="quarter" idx="12"/>
          </p:nvPr>
        </p:nvSpPr>
        <p:spPr/>
        <p:txBody>
          <a:bodyPr/>
          <a:lstStyle/>
          <a:p>
            <a:fld id="{48F63A3B-78C7-47BE-AE5E-E10140E04643}" type="slidenum">
              <a:rPr lang="en-US" smtClean="0"/>
              <a:t>10</a:t>
            </a:fld>
            <a:endParaRPr lang="en-US" dirty="0"/>
          </a:p>
        </p:txBody>
      </p:sp>
    </p:spTree>
    <p:extLst>
      <p:ext uri="{BB962C8B-B14F-4D97-AF65-F5344CB8AC3E}">
        <p14:creationId xmlns:p14="http://schemas.microsoft.com/office/powerpoint/2010/main" val="486042263"/>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Treatment Of Water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lvl="1" indent="0">
              <a:spcBef>
                <a:spcPct val="0"/>
              </a:spcBef>
              <a:buNone/>
            </a:pPr>
            <a:r>
              <a:rPr lang="fr-FR" sz="2800" b="1" noProof="1">
                <a:solidFill>
                  <a:schemeClr val="bg1"/>
                </a:solidFill>
                <a:latin typeface="+mj-lt"/>
              </a:rPr>
              <a:t>Base</a:t>
            </a:r>
            <a:r>
              <a:rPr lang="fr-FR" sz="2800" b="1" dirty="0">
                <a:solidFill>
                  <a:schemeClr val="bg1"/>
                </a:solidFill>
                <a:latin typeface="+mj-lt"/>
              </a:rPr>
              <a:t> Exchange</a:t>
            </a:r>
            <a:endParaRPr lang="en-US" sz="2800" b="1" dirty="0">
              <a:solidFill>
                <a:schemeClr val="bg1"/>
              </a:solidFill>
              <a:latin typeface="+mj-lt"/>
            </a:endParaRP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indent="0">
              <a:buSzPct val="105000"/>
              <a:buNone/>
            </a:pPr>
            <a:endParaRPr lang="en-US" dirty="0">
              <a:latin typeface="+mn-lt"/>
            </a:endParaRPr>
          </a:p>
        </p:txBody>
      </p:sp>
      <p:sp>
        <p:nvSpPr>
          <p:cNvPr id="2" name="Rectangle 1"/>
          <p:cNvSpPr/>
          <p:nvPr/>
        </p:nvSpPr>
        <p:spPr>
          <a:xfrm>
            <a:off x="344488" y="1954523"/>
            <a:ext cx="8496300" cy="369332"/>
          </a:xfrm>
          <a:prstGeom prst="rect">
            <a:avLst/>
          </a:prstGeom>
        </p:spPr>
        <p:txBody>
          <a:bodyPr wrap="square">
            <a:spAutoFit/>
          </a:bodyPr>
          <a:lstStyle/>
          <a:p>
            <a:pPr marL="285750" indent="-285750">
              <a:buFont typeface="Wingdings" panose="05000000000000000000" pitchFamily="2" charset="2"/>
              <a:buChar char="q"/>
            </a:pPr>
            <a:endParaRPr lang="en-US" dirty="0"/>
          </a:p>
        </p:txBody>
      </p:sp>
      <p:pic>
        <p:nvPicPr>
          <p:cNvPr id="3" name="Picture 2"/>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82600" y="1894492"/>
            <a:ext cx="7656468" cy="4086581"/>
          </a:xfrm>
          <a:prstGeom prst="rect">
            <a:avLst/>
          </a:prstGeom>
        </p:spPr>
      </p:pic>
      <p:sp>
        <p:nvSpPr>
          <p:cNvPr id="4" name="Slide Number Placeholder 3">
            <a:extLst>
              <a:ext uri="{FF2B5EF4-FFF2-40B4-BE49-F238E27FC236}">
                <a16:creationId xmlns:a16="http://schemas.microsoft.com/office/drawing/2014/main" id="{BF27C1D3-0025-E1A3-3692-7A210C00F9AB}"/>
              </a:ext>
            </a:extLst>
          </p:cNvPr>
          <p:cNvSpPr>
            <a:spLocks noGrp="1"/>
          </p:cNvSpPr>
          <p:nvPr>
            <p:ph type="sldNum" sz="quarter" idx="12"/>
          </p:nvPr>
        </p:nvSpPr>
        <p:spPr/>
        <p:txBody>
          <a:bodyPr/>
          <a:lstStyle/>
          <a:p>
            <a:fld id="{48F63A3B-78C7-47BE-AE5E-E10140E04643}" type="slidenum">
              <a:rPr lang="en-US" smtClean="0"/>
              <a:t>11</a:t>
            </a:fld>
            <a:endParaRPr lang="en-US" dirty="0"/>
          </a:p>
        </p:txBody>
      </p:sp>
    </p:spTree>
    <p:extLst>
      <p:ext uri="{BB962C8B-B14F-4D97-AF65-F5344CB8AC3E}">
        <p14:creationId xmlns:p14="http://schemas.microsoft.com/office/powerpoint/2010/main" val="2167834151"/>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Treatment Of Water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lvl="1" indent="0">
              <a:spcBef>
                <a:spcPct val="0"/>
              </a:spcBef>
              <a:buNone/>
            </a:pPr>
            <a:r>
              <a:rPr lang="en-US" sz="2800" b="1" dirty="0">
                <a:solidFill>
                  <a:schemeClr val="bg1"/>
                </a:solidFill>
                <a:latin typeface="+mj-lt"/>
              </a:rPr>
              <a:t>De Alkalization </a:t>
            </a:r>
            <a:r>
              <a:rPr lang="fr-FR" sz="2800" b="1" dirty="0">
                <a:solidFill>
                  <a:schemeClr val="bg1"/>
                </a:solidFill>
                <a:latin typeface="+mj-lt"/>
              </a:rPr>
              <a:t>Exchange</a:t>
            </a:r>
            <a:endParaRPr lang="en-US" sz="2800" b="1" dirty="0">
              <a:solidFill>
                <a:schemeClr val="bg1"/>
              </a:solidFill>
              <a:latin typeface="+mj-lt"/>
            </a:endParaRP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SzPct val="105000"/>
            </a:pPr>
            <a:r>
              <a:rPr lang="en-US" dirty="0">
                <a:latin typeface="+mn-lt"/>
              </a:rPr>
              <a:t>The de alkalization of water refers to the removal of alkalinity ions from water. Chloride cycle anion ion exchange de alkalizes remove alkalinity from water. Chloride cycle de alkalizes operate similar to sodium cycle cation water softeners. </a:t>
            </a:r>
          </a:p>
          <a:p>
            <a:pPr>
              <a:buSzPct val="105000"/>
            </a:pPr>
            <a:r>
              <a:rPr lang="en-US" dirty="0">
                <a:latin typeface="+mn-lt"/>
              </a:rPr>
              <a:t>Like water softeners, de alkalizes contain ion exchange resins that are regenerated with a concentrated salt solution - NaCl. </a:t>
            </a:r>
          </a:p>
          <a:p>
            <a:pPr>
              <a:buSzPct val="105000"/>
            </a:pPr>
            <a:r>
              <a:rPr lang="en-US" dirty="0">
                <a:latin typeface="+mn-lt"/>
              </a:rPr>
              <a:t>In the case of a water softener, the cation exchange resin is exchanging sodium for hardness minerals such as calcium and magnesium. </a:t>
            </a:r>
          </a:p>
          <a:p>
            <a:pPr>
              <a:buSzPct val="105000"/>
            </a:pPr>
            <a:r>
              <a:rPr lang="en-US" dirty="0">
                <a:latin typeface="+mn-lt"/>
              </a:rPr>
              <a:t>A de alkalizes contains strong base anion exchange resin that exchanges chloride  for carbonate, bicarbonate and sulfate. </a:t>
            </a:r>
          </a:p>
          <a:p>
            <a:pPr>
              <a:buSzPct val="105000"/>
            </a:pPr>
            <a:r>
              <a:rPr lang="en-US" dirty="0">
                <a:latin typeface="+mn-lt"/>
              </a:rPr>
              <a:t>As water passes through the anion resin the carbonate, bicarbonate and sulfate ions are exchanged for chloride ions.</a:t>
            </a:r>
          </a:p>
          <a:p>
            <a:endParaRPr lang="en-US" dirty="0">
              <a:latin typeface="+mn-lt"/>
            </a:endParaRPr>
          </a:p>
        </p:txBody>
      </p:sp>
      <p:sp>
        <p:nvSpPr>
          <p:cNvPr id="2" name="Rectangle 1"/>
          <p:cNvSpPr/>
          <p:nvPr/>
        </p:nvSpPr>
        <p:spPr>
          <a:xfrm>
            <a:off x="344488" y="1954523"/>
            <a:ext cx="8496300" cy="369332"/>
          </a:xfrm>
          <a:prstGeom prst="rect">
            <a:avLst/>
          </a:prstGeom>
        </p:spPr>
        <p:txBody>
          <a:bodyPr wrap="square">
            <a:spAutoFit/>
          </a:bodyPr>
          <a:lstStyle/>
          <a:p>
            <a:pPr marL="285750" indent="-285750">
              <a:buFont typeface="Wingdings" panose="05000000000000000000" pitchFamily="2" charset="2"/>
              <a:buChar char="q"/>
            </a:pPr>
            <a:endParaRPr lang="en-US" dirty="0"/>
          </a:p>
        </p:txBody>
      </p:sp>
      <p:sp>
        <p:nvSpPr>
          <p:cNvPr id="3" name="Slide Number Placeholder 2">
            <a:extLst>
              <a:ext uri="{FF2B5EF4-FFF2-40B4-BE49-F238E27FC236}">
                <a16:creationId xmlns:a16="http://schemas.microsoft.com/office/drawing/2014/main" id="{8ACDD3BC-018A-0C38-3591-0EAEDB37E6DA}"/>
              </a:ext>
            </a:extLst>
          </p:cNvPr>
          <p:cNvSpPr>
            <a:spLocks noGrp="1"/>
          </p:cNvSpPr>
          <p:nvPr>
            <p:ph type="sldNum" sz="quarter" idx="12"/>
          </p:nvPr>
        </p:nvSpPr>
        <p:spPr/>
        <p:txBody>
          <a:bodyPr/>
          <a:lstStyle/>
          <a:p>
            <a:fld id="{48F63A3B-78C7-47BE-AE5E-E10140E04643}" type="slidenum">
              <a:rPr lang="en-US" smtClean="0"/>
              <a:t>12</a:t>
            </a:fld>
            <a:endParaRPr lang="en-US" dirty="0"/>
          </a:p>
        </p:txBody>
      </p:sp>
    </p:spTree>
    <p:extLst>
      <p:ext uri="{BB962C8B-B14F-4D97-AF65-F5344CB8AC3E}">
        <p14:creationId xmlns:p14="http://schemas.microsoft.com/office/powerpoint/2010/main" val="2663392452"/>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Treatment Of Water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lvl="1" indent="0">
              <a:spcBef>
                <a:spcPct val="0"/>
              </a:spcBef>
              <a:buNone/>
            </a:pPr>
            <a:r>
              <a:rPr lang="en-US" sz="2800" b="1" dirty="0">
                <a:solidFill>
                  <a:schemeClr val="bg1"/>
                </a:solidFill>
                <a:latin typeface="+mj-lt"/>
              </a:rPr>
              <a:t>De Alkalization </a:t>
            </a:r>
            <a:r>
              <a:rPr lang="fr-FR" sz="2800" b="1" dirty="0">
                <a:solidFill>
                  <a:schemeClr val="bg1"/>
                </a:solidFill>
                <a:latin typeface="+mj-lt"/>
              </a:rPr>
              <a:t>Exchange</a:t>
            </a:r>
            <a:endParaRPr lang="en-US" sz="2800" b="1" dirty="0">
              <a:solidFill>
                <a:schemeClr val="bg1"/>
              </a:solidFill>
              <a:latin typeface="+mj-lt"/>
            </a:endParaRP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indent="0">
              <a:buNone/>
            </a:pPr>
            <a:endParaRPr lang="en-US" dirty="0">
              <a:latin typeface="+mn-lt"/>
            </a:endParaRPr>
          </a:p>
        </p:txBody>
      </p:sp>
      <p:sp>
        <p:nvSpPr>
          <p:cNvPr id="2" name="Rectangle 1"/>
          <p:cNvSpPr/>
          <p:nvPr/>
        </p:nvSpPr>
        <p:spPr>
          <a:xfrm>
            <a:off x="344488" y="1954523"/>
            <a:ext cx="8496300" cy="369332"/>
          </a:xfrm>
          <a:prstGeom prst="rect">
            <a:avLst/>
          </a:prstGeom>
        </p:spPr>
        <p:txBody>
          <a:bodyPr wrap="square">
            <a:spAutoFit/>
          </a:bodyPr>
          <a:lstStyle/>
          <a:p>
            <a:pPr marL="285750" indent="-285750">
              <a:buFont typeface="Wingdings" panose="05000000000000000000" pitchFamily="2" charset="2"/>
              <a:buChar char="q"/>
            </a:pPr>
            <a:endParaRPr lang="en-US" dirty="0"/>
          </a:p>
        </p:txBody>
      </p:sp>
      <p:pic>
        <p:nvPicPr>
          <p:cNvPr id="7" name="Picture 6"/>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b="28840"/>
          <a:stretch/>
        </p:blipFill>
        <p:spPr>
          <a:xfrm>
            <a:off x="457200" y="1954522"/>
            <a:ext cx="8229600" cy="4141477"/>
          </a:xfrm>
          <a:prstGeom prst="rect">
            <a:avLst/>
          </a:prstGeom>
        </p:spPr>
      </p:pic>
      <p:sp>
        <p:nvSpPr>
          <p:cNvPr id="3" name="Slide Number Placeholder 2">
            <a:extLst>
              <a:ext uri="{FF2B5EF4-FFF2-40B4-BE49-F238E27FC236}">
                <a16:creationId xmlns:a16="http://schemas.microsoft.com/office/drawing/2014/main" id="{45E99E70-C69B-363A-AF7C-5136D3589A9F}"/>
              </a:ext>
            </a:extLst>
          </p:cNvPr>
          <p:cNvSpPr>
            <a:spLocks noGrp="1"/>
          </p:cNvSpPr>
          <p:nvPr>
            <p:ph type="sldNum" sz="quarter" idx="12"/>
          </p:nvPr>
        </p:nvSpPr>
        <p:spPr/>
        <p:txBody>
          <a:bodyPr/>
          <a:lstStyle/>
          <a:p>
            <a:fld id="{48F63A3B-78C7-47BE-AE5E-E10140E04643}" type="slidenum">
              <a:rPr lang="en-US" smtClean="0"/>
              <a:t>13</a:t>
            </a:fld>
            <a:endParaRPr lang="en-US" dirty="0"/>
          </a:p>
        </p:txBody>
      </p:sp>
    </p:spTree>
    <p:extLst>
      <p:ext uri="{BB962C8B-B14F-4D97-AF65-F5344CB8AC3E}">
        <p14:creationId xmlns:p14="http://schemas.microsoft.com/office/powerpoint/2010/main" val="1148240243"/>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Treatment Of Water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lvl="1" indent="0">
              <a:spcBef>
                <a:spcPct val="0"/>
              </a:spcBef>
              <a:buNone/>
            </a:pPr>
            <a:r>
              <a:rPr lang="en-US" sz="2800" b="1" dirty="0">
                <a:solidFill>
                  <a:schemeClr val="bg1"/>
                </a:solidFill>
                <a:latin typeface="+mj-lt"/>
              </a:rPr>
              <a:t>De Mineralization  </a:t>
            </a:r>
            <a:r>
              <a:rPr lang="fr-FR" sz="2800" b="1" dirty="0">
                <a:solidFill>
                  <a:schemeClr val="bg1"/>
                </a:solidFill>
                <a:latin typeface="+mj-lt"/>
              </a:rPr>
              <a:t>Exchange</a:t>
            </a:r>
            <a:endParaRPr lang="en-US" sz="2800" b="1" dirty="0">
              <a:solidFill>
                <a:schemeClr val="bg1"/>
              </a:solidFill>
              <a:latin typeface="+mj-lt"/>
            </a:endParaRP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SzPct val="105000"/>
            </a:pPr>
            <a:r>
              <a:rPr lang="en-US" dirty="0">
                <a:latin typeface="+mn-lt"/>
              </a:rPr>
              <a:t>This process will remove virtually all the salts. It involves passing the raw water through both cation and anion exchange resins. </a:t>
            </a:r>
          </a:p>
          <a:p>
            <a:pPr algn="just">
              <a:buSzPct val="105000"/>
            </a:pPr>
            <a:r>
              <a:rPr lang="en-US" dirty="0">
                <a:latin typeface="+mn-lt"/>
              </a:rPr>
              <a:t>Sometimes the resins may be contained in one vessel and this is termed 'Mixed Bed' demineralization. </a:t>
            </a:r>
          </a:p>
          <a:p>
            <a:pPr algn="just">
              <a:buSzPct val="105000"/>
            </a:pPr>
            <a:r>
              <a:rPr lang="en-US" dirty="0">
                <a:latin typeface="+mn-lt"/>
              </a:rPr>
              <a:t>The process removes virtually all the minerals and produces very high quality water containing almost no dissolved solids. </a:t>
            </a:r>
          </a:p>
          <a:p>
            <a:pPr algn="just">
              <a:buSzPct val="105000"/>
            </a:pPr>
            <a:r>
              <a:rPr lang="en-US" dirty="0">
                <a:latin typeface="+mn-lt"/>
              </a:rPr>
              <a:t>It is used for very high-pressure boilers such as those in power stations.</a:t>
            </a:r>
          </a:p>
        </p:txBody>
      </p:sp>
      <p:sp>
        <p:nvSpPr>
          <p:cNvPr id="2" name="Rectangle 1"/>
          <p:cNvSpPr/>
          <p:nvPr/>
        </p:nvSpPr>
        <p:spPr>
          <a:xfrm>
            <a:off x="344488" y="1954523"/>
            <a:ext cx="8496300" cy="369332"/>
          </a:xfrm>
          <a:prstGeom prst="rect">
            <a:avLst/>
          </a:prstGeom>
        </p:spPr>
        <p:txBody>
          <a:bodyPr wrap="square">
            <a:spAutoFit/>
          </a:bodyPr>
          <a:lstStyle/>
          <a:p>
            <a:pPr marL="285750" indent="-285750">
              <a:buFont typeface="Wingdings" panose="05000000000000000000" pitchFamily="2" charset="2"/>
              <a:buChar char="q"/>
            </a:pPr>
            <a:endParaRPr lang="en-US" dirty="0"/>
          </a:p>
        </p:txBody>
      </p:sp>
      <p:sp>
        <p:nvSpPr>
          <p:cNvPr id="3" name="Slide Number Placeholder 2">
            <a:extLst>
              <a:ext uri="{FF2B5EF4-FFF2-40B4-BE49-F238E27FC236}">
                <a16:creationId xmlns:a16="http://schemas.microsoft.com/office/drawing/2014/main" id="{4274C455-9C13-06BE-20D3-142479EE3BD7}"/>
              </a:ext>
            </a:extLst>
          </p:cNvPr>
          <p:cNvSpPr>
            <a:spLocks noGrp="1"/>
          </p:cNvSpPr>
          <p:nvPr>
            <p:ph type="sldNum" sz="quarter" idx="12"/>
          </p:nvPr>
        </p:nvSpPr>
        <p:spPr/>
        <p:txBody>
          <a:bodyPr/>
          <a:lstStyle/>
          <a:p>
            <a:fld id="{48F63A3B-78C7-47BE-AE5E-E10140E04643}" type="slidenum">
              <a:rPr lang="en-US" smtClean="0"/>
              <a:t>14</a:t>
            </a:fld>
            <a:endParaRPr lang="en-US" dirty="0"/>
          </a:p>
        </p:txBody>
      </p:sp>
    </p:spTree>
    <p:extLst>
      <p:ext uri="{BB962C8B-B14F-4D97-AF65-F5344CB8AC3E}">
        <p14:creationId xmlns:p14="http://schemas.microsoft.com/office/powerpoint/2010/main" val="302120954"/>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Treatment Of Water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lvl="1" indent="0">
              <a:spcBef>
                <a:spcPct val="0"/>
              </a:spcBef>
              <a:buNone/>
            </a:pPr>
            <a:r>
              <a:rPr lang="en-US" sz="2800" b="1" dirty="0">
                <a:solidFill>
                  <a:schemeClr val="bg1"/>
                </a:solidFill>
                <a:latin typeface="+mj-lt"/>
              </a:rPr>
              <a:t>De Mineralization  </a:t>
            </a:r>
            <a:r>
              <a:rPr lang="fr-FR" sz="2800" b="1" dirty="0">
                <a:solidFill>
                  <a:schemeClr val="bg1"/>
                </a:solidFill>
                <a:latin typeface="+mj-lt"/>
              </a:rPr>
              <a:t>Exchange</a:t>
            </a:r>
            <a:endParaRPr lang="en-US" sz="2800" b="1" dirty="0">
              <a:solidFill>
                <a:schemeClr val="bg1"/>
              </a:solidFill>
              <a:latin typeface="+mj-lt"/>
            </a:endParaRP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indent="0" algn="just">
              <a:buSzPct val="105000"/>
              <a:buNone/>
            </a:pPr>
            <a:endParaRPr lang="en-US" dirty="0">
              <a:latin typeface="+mn-lt"/>
            </a:endParaRPr>
          </a:p>
        </p:txBody>
      </p:sp>
      <p:sp>
        <p:nvSpPr>
          <p:cNvPr id="2" name="Rectangle 1"/>
          <p:cNvSpPr/>
          <p:nvPr/>
        </p:nvSpPr>
        <p:spPr>
          <a:xfrm>
            <a:off x="344488" y="1954523"/>
            <a:ext cx="8496300" cy="369332"/>
          </a:xfrm>
          <a:prstGeom prst="rect">
            <a:avLst/>
          </a:prstGeom>
        </p:spPr>
        <p:txBody>
          <a:bodyPr wrap="square">
            <a:spAutoFit/>
          </a:bodyPr>
          <a:lstStyle/>
          <a:p>
            <a:pPr marL="285750" indent="-285750">
              <a:buFont typeface="Wingdings" panose="05000000000000000000" pitchFamily="2" charset="2"/>
              <a:buChar char="q"/>
            </a:pPr>
            <a:endParaRPr lang="en-US" dirty="0"/>
          </a:p>
        </p:txBody>
      </p:sp>
      <p:pic>
        <p:nvPicPr>
          <p:cNvPr id="3" name="Picture 2"/>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2260" t="2985" r="2824" b="1493"/>
          <a:stretch/>
        </p:blipFill>
        <p:spPr>
          <a:xfrm>
            <a:off x="829171" y="1894492"/>
            <a:ext cx="6943229" cy="3896708"/>
          </a:xfrm>
          <a:prstGeom prst="rect">
            <a:avLst/>
          </a:prstGeom>
        </p:spPr>
      </p:pic>
      <p:sp>
        <p:nvSpPr>
          <p:cNvPr id="4" name="Slide Number Placeholder 3">
            <a:extLst>
              <a:ext uri="{FF2B5EF4-FFF2-40B4-BE49-F238E27FC236}">
                <a16:creationId xmlns:a16="http://schemas.microsoft.com/office/drawing/2014/main" id="{8D9E497B-ECCC-E120-A12D-D39C7BAC6F44}"/>
              </a:ext>
            </a:extLst>
          </p:cNvPr>
          <p:cNvSpPr>
            <a:spLocks noGrp="1"/>
          </p:cNvSpPr>
          <p:nvPr>
            <p:ph type="sldNum" sz="quarter" idx="12"/>
          </p:nvPr>
        </p:nvSpPr>
        <p:spPr/>
        <p:txBody>
          <a:bodyPr/>
          <a:lstStyle/>
          <a:p>
            <a:fld id="{48F63A3B-78C7-47BE-AE5E-E10140E04643}" type="slidenum">
              <a:rPr lang="en-US" smtClean="0"/>
              <a:t>15</a:t>
            </a:fld>
            <a:endParaRPr lang="en-US" dirty="0"/>
          </a:p>
        </p:txBody>
      </p:sp>
    </p:spTree>
    <p:extLst>
      <p:ext uri="{BB962C8B-B14F-4D97-AF65-F5344CB8AC3E}">
        <p14:creationId xmlns:p14="http://schemas.microsoft.com/office/powerpoint/2010/main" val="2617329527"/>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Treatment Of Water</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lvl="1" indent="0">
              <a:spcBef>
                <a:spcPct val="0"/>
              </a:spcBef>
              <a:buNone/>
            </a:pPr>
            <a:r>
              <a:rPr lang="en-US" sz="2800" b="1" noProof="1">
                <a:solidFill>
                  <a:schemeClr val="bg1"/>
                </a:solidFill>
                <a:latin typeface="+mj-lt"/>
              </a:rPr>
              <a:t>Reverse Osmosis  </a:t>
            </a:r>
            <a:endParaRPr lang="en-US" sz="2800" b="1" dirty="0">
              <a:solidFill>
                <a:schemeClr val="bg1"/>
              </a:solidFill>
              <a:latin typeface="+mj-lt"/>
            </a:endParaRP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SzPct val="105000"/>
            </a:pPr>
            <a:r>
              <a:rPr lang="en-US" dirty="0">
                <a:latin typeface="+mn-lt"/>
              </a:rPr>
              <a:t>Major Parts of RO Plant:</a:t>
            </a:r>
          </a:p>
          <a:p>
            <a:pPr lvl="1" algn="just">
              <a:buSzPct val="105000"/>
            </a:pPr>
            <a:r>
              <a:rPr lang="en-US" dirty="0">
                <a:latin typeface="+mn-lt"/>
              </a:rPr>
              <a:t>Pre-Filter(s): Water from the cold-water supply line enters the Reverse Osmosis Pre Filter first. There may be more than one pre-filter used in a Reverse Osmosis system, the most common being sediment and carbon filters. These pre-filters are used to PROTECT the RO membranes by removing sand silt, dirt, and other sediment that could clog the system. Additionally, carbon filters may be used to remove chlorine, which can damage the RO membranes.</a:t>
            </a:r>
          </a:p>
        </p:txBody>
      </p:sp>
      <p:sp>
        <p:nvSpPr>
          <p:cNvPr id="2" name="Rectangle 1"/>
          <p:cNvSpPr/>
          <p:nvPr/>
        </p:nvSpPr>
        <p:spPr>
          <a:xfrm>
            <a:off x="344488" y="1954523"/>
            <a:ext cx="8496300" cy="369332"/>
          </a:xfrm>
          <a:prstGeom prst="rect">
            <a:avLst/>
          </a:prstGeom>
        </p:spPr>
        <p:txBody>
          <a:bodyPr wrap="square">
            <a:spAutoFit/>
          </a:bodyPr>
          <a:lstStyle/>
          <a:p>
            <a:pPr marL="285750" indent="-285750">
              <a:buFont typeface="Wingdings" panose="05000000000000000000" pitchFamily="2" charset="2"/>
              <a:buChar char="q"/>
            </a:pPr>
            <a:endParaRPr lang="en-US" dirty="0"/>
          </a:p>
        </p:txBody>
      </p:sp>
      <p:sp>
        <p:nvSpPr>
          <p:cNvPr id="3" name="Slide Number Placeholder 2">
            <a:extLst>
              <a:ext uri="{FF2B5EF4-FFF2-40B4-BE49-F238E27FC236}">
                <a16:creationId xmlns:a16="http://schemas.microsoft.com/office/drawing/2014/main" id="{1146A907-E9A4-405A-37A9-66C46203D302}"/>
              </a:ext>
            </a:extLst>
          </p:cNvPr>
          <p:cNvSpPr>
            <a:spLocks noGrp="1"/>
          </p:cNvSpPr>
          <p:nvPr>
            <p:ph type="sldNum" sz="quarter" idx="12"/>
          </p:nvPr>
        </p:nvSpPr>
        <p:spPr/>
        <p:txBody>
          <a:bodyPr/>
          <a:lstStyle/>
          <a:p>
            <a:fld id="{48F63A3B-78C7-47BE-AE5E-E10140E04643}" type="slidenum">
              <a:rPr lang="en-US" smtClean="0"/>
              <a:t>16</a:t>
            </a:fld>
            <a:endParaRPr lang="en-US" dirty="0"/>
          </a:p>
        </p:txBody>
      </p:sp>
    </p:spTree>
    <p:extLst>
      <p:ext uri="{BB962C8B-B14F-4D97-AF65-F5344CB8AC3E}">
        <p14:creationId xmlns:p14="http://schemas.microsoft.com/office/powerpoint/2010/main" val="674793871"/>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Treatment of Water</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lvl="1" indent="0">
              <a:spcBef>
                <a:spcPct val="0"/>
              </a:spcBef>
              <a:buNone/>
            </a:pPr>
            <a:r>
              <a:rPr lang="en-US" sz="2800" b="1" noProof="1">
                <a:solidFill>
                  <a:schemeClr val="bg1"/>
                </a:solidFill>
                <a:latin typeface="+mj-lt"/>
              </a:rPr>
              <a:t>Reverse Osmosis  </a:t>
            </a:r>
            <a:endParaRPr lang="en-US" sz="2800" b="1" dirty="0">
              <a:solidFill>
                <a:schemeClr val="bg1"/>
              </a:solidFill>
              <a:latin typeface="+mj-lt"/>
            </a:endParaRP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SzPct val="105000"/>
            </a:pPr>
            <a:r>
              <a:rPr lang="en-US" dirty="0">
                <a:latin typeface="+mn-lt"/>
              </a:rPr>
              <a:t>Major Parts of RO Plant:</a:t>
            </a:r>
          </a:p>
          <a:p>
            <a:pPr lvl="1">
              <a:buSzPct val="105000"/>
            </a:pPr>
            <a:r>
              <a:rPr lang="en-US" dirty="0">
                <a:latin typeface="+mn-lt"/>
              </a:rPr>
              <a:t>Reverse Osmosis Membrane: The Reverse Osmosis Membrane is the heart of the system. The semipermeable RO membrane is designed to remove a wide variety of both aesthetic and health-related contaminants. After passing through the membrane, the water goes into a pressurized storage tank where treated water is stored.</a:t>
            </a:r>
          </a:p>
          <a:p>
            <a:pPr lvl="1">
              <a:buSzPct val="105000"/>
            </a:pPr>
            <a:r>
              <a:rPr lang="en-US" dirty="0">
                <a:latin typeface="+mn-lt"/>
              </a:rPr>
              <a:t>Storage Tank: The standard RO storage tank holds of water. A bladder inside the tank keeps water pressurized in the tank when it is full. The typical under counter Reverse osmosis tank. </a:t>
            </a:r>
          </a:p>
        </p:txBody>
      </p:sp>
      <p:sp>
        <p:nvSpPr>
          <p:cNvPr id="2" name="Rectangle 1"/>
          <p:cNvSpPr/>
          <p:nvPr/>
        </p:nvSpPr>
        <p:spPr>
          <a:xfrm>
            <a:off x="344488" y="1954523"/>
            <a:ext cx="8496300" cy="369332"/>
          </a:xfrm>
          <a:prstGeom prst="rect">
            <a:avLst/>
          </a:prstGeom>
        </p:spPr>
        <p:txBody>
          <a:bodyPr wrap="square">
            <a:spAutoFit/>
          </a:bodyPr>
          <a:lstStyle/>
          <a:p>
            <a:pPr marL="285750" indent="-285750">
              <a:buFont typeface="Wingdings" panose="05000000000000000000" pitchFamily="2" charset="2"/>
              <a:buChar char="q"/>
            </a:pPr>
            <a:endParaRPr lang="en-US" dirty="0"/>
          </a:p>
        </p:txBody>
      </p:sp>
      <p:sp>
        <p:nvSpPr>
          <p:cNvPr id="3" name="Slide Number Placeholder 2">
            <a:extLst>
              <a:ext uri="{FF2B5EF4-FFF2-40B4-BE49-F238E27FC236}">
                <a16:creationId xmlns:a16="http://schemas.microsoft.com/office/drawing/2014/main" id="{609DE20A-5295-070C-2857-5009E0AA0C70}"/>
              </a:ext>
            </a:extLst>
          </p:cNvPr>
          <p:cNvSpPr>
            <a:spLocks noGrp="1"/>
          </p:cNvSpPr>
          <p:nvPr>
            <p:ph type="sldNum" sz="quarter" idx="12"/>
          </p:nvPr>
        </p:nvSpPr>
        <p:spPr/>
        <p:txBody>
          <a:bodyPr/>
          <a:lstStyle/>
          <a:p>
            <a:fld id="{48F63A3B-78C7-47BE-AE5E-E10140E04643}" type="slidenum">
              <a:rPr lang="en-US" smtClean="0"/>
              <a:t>17</a:t>
            </a:fld>
            <a:endParaRPr lang="en-US" dirty="0"/>
          </a:p>
        </p:txBody>
      </p:sp>
    </p:spTree>
    <p:extLst>
      <p:ext uri="{BB962C8B-B14F-4D97-AF65-F5344CB8AC3E}">
        <p14:creationId xmlns:p14="http://schemas.microsoft.com/office/powerpoint/2010/main" val="1569793649"/>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Treatment Of Water</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lvl="1" indent="0">
              <a:spcBef>
                <a:spcPct val="0"/>
              </a:spcBef>
              <a:buNone/>
            </a:pPr>
            <a:r>
              <a:rPr lang="en-US" sz="2800" b="1" noProof="1">
                <a:solidFill>
                  <a:schemeClr val="bg1"/>
                </a:solidFill>
                <a:latin typeface="+mj-lt"/>
              </a:rPr>
              <a:t>Reverse Osmosis</a:t>
            </a:r>
            <a:r>
              <a:rPr lang="en-US" sz="2800" noProof="1">
                <a:solidFill>
                  <a:schemeClr val="bg1"/>
                </a:solidFill>
                <a:latin typeface="+mj-lt"/>
              </a:rPr>
              <a:t>  </a:t>
            </a:r>
            <a:endParaRPr lang="en-US" sz="2800" dirty="0">
              <a:solidFill>
                <a:schemeClr val="bg1"/>
              </a:solidFill>
              <a:latin typeface="+mj-lt"/>
            </a:endParaRP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indent="0">
              <a:buNone/>
            </a:pPr>
            <a:endParaRPr lang="en-US" dirty="0">
              <a:latin typeface="+mn-lt"/>
            </a:endParaRPr>
          </a:p>
        </p:txBody>
      </p:sp>
      <p:sp>
        <p:nvSpPr>
          <p:cNvPr id="2" name="Rectangle 1"/>
          <p:cNvSpPr/>
          <p:nvPr/>
        </p:nvSpPr>
        <p:spPr>
          <a:xfrm>
            <a:off x="344488" y="1954523"/>
            <a:ext cx="8496300" cy="369332"/>
          </a:xfrm>
          <a:prstGeom prst="rect">
            <a:avLst/>
          </a:prstGeom>
        </p:spPr>
        <p:txBody>
          <a:bodyPr wrap="square">
            <a:spAutoFit/>
          </a:bodyPr>
          <a:lstStyle/>
          <a:p>
            <a:pPr marL="285750" indent="-285750">
              <a:buFont typeface="Wingdings" panose="05000000000000000000" pitchFamily="2" charset="2"/>
              <a:buChar char="q"/>
            </a:pPr>
            <a:endParaRPr lang="en-US" dirty="0"/>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7326" y="1981200"/>
            <a:ext cx="8010624" cy="3888116"/>
          </a:xfrm>
          <a:prstGeom prst="rect">
            <a:avLst/>
          </a:prstGeom>
          <a:ln>
            <a:solidFill>
              <a:schemeClr val="tx1"/>
            </a:solidFill>
          </a:ln>
        </p:spPr>
      </p:pic>
      <p:sp>
        <p:nvSpPr>
          <p:cNvPr id="4" name="Slide Number Placeholder 3">
            <a:extLst>
              <a:ext uri="{FF2B5EF4-FFF2-40B4-BE49-F238E27FC236}">
                <a16:creationId xmlns:a16="http://schemas.microsoft.com/office/drawing/2014/main" id="{4953BD14-B38C-3035-0E25-54421E8EED87}"/>
              </a:ext>
            </a:extLst>
          </p:cNvPr>
          <p:cNvSpPr>
            <a:spLocks noGrp="1"/>
          </p:cNvSpPr>
          <p:nvPr>
            <p:ph type="sldNum" sz="quarter" idx="12"/>
          </p:nvPr>
        </p:nvSpPr>
        <p:spPr/>
        <p:txBody>
          <a:bodyPr/>
          <a:lstStyle/>
          <a:p>
            <a:fld id="{48F63A3B-78C7-47BE-AE5E-E10140E04643}" type="slidenum">
              <a:rPr lang="en-US" smtClean="0"/>
              <a:t>18</a:t>
            </a:fld>
            <a:endParaRPr lang="en-US" dirty="0"/>
          </a:p>
        </p:txBody>
      </p:sp>
    </p:spTree>
    <p:extLst>
      <p:ext uri="{BB962C8B-B14F-4D97-AF65-F5344CB8AC3E}">
        <p14:creationId xmlns:p14="http://schemas.microsoft.com/office/powerpoint/2010/main" val="420787961"/>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Treatment of Water Compare Sheet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Feed Water  </a:t>
            </a:r>
          </a:p>
        </p:txBody>
      </p:sp>
      <p:sp>
        <p:nvSpPr>
          <p:cNvPr id="23" name="Rectangle 5"/>
          <p:cNvSpPr>
            <a:spLocks noChangeArrowheads="1"/>
          </p:cNvSpPr>
          <p:nvPr/>
        </p:nvSpPr>
        <p:spPr bwMode="gray">
          <a:xfrm>
            <a:off x="323850" y="1794462"/>
            <a:ext cx="8516938"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285750" indent="-285750">
              <a:buFont typeface="Wingdings" panose="05000000000000000000" pitchFamily="2" charset="2"/>
              <a:buChar char="q"/>
            </a:pPr>
            <a:endParaRPr lang="en-US" dirty="0">
              <a:latin typeface="+mn-lt"/>
            </a:endParaRPr>
          </a:p>
        </p:txBody>
      </p:sp>
      <p:sp>
        <p:nvSpPr>
          <p:cNvPr id="2" name="Rectangle 1"/>
          <p:cNvSpPr/>
          <p:nvPr/>
        </p:nvSpPr>
        <p:spPr>
          <a:xfrm>
            <a:off x="344488" y="1954523"/>
            <a:ext cx="8496300" cy="369332"/>
          </a:xfrm>
          <a:prstGeom prst="rect">
            <a:avLst/>
          </a:prstGeom>
        </p:spPr>
        <p:txBody>
          <a:bodyPr wrap="square">
            <a:spAutoFit/>
          </a:bodyPr>
          <a:lstStyle/>
          <a:p>
            <a:pPr marL="285750" indent="-285750">
              <a:buFont typeface="Wingdings" panose="05000000000000000000" pitchFamily="2" charset="2"/>
              <a:buChar char="q"/>
            </a:pPr>
            <a:endParaRPr lang="en-US" dirty="0"/>
          </a:p>
        </p:txBody>
      </p:sp>
      <p:pic>
        <p:nvPicPr>
          <p:cNvPr id="3" name="Picture 2"/>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57200" y="1900238"/>
            <a:ext cx="8229600" cy="4043362"/>
          </a:xfrm>
          <a:prstGeom prst="rect">
            <a:avLst/>
          </a:prstGeom>
        </p:spPr>
      </p:pic>
      <p:sp>
        <p:nvSpPr>
          <p:cNvPr id="4" name="Slide Number Placeholder 3">
            <a:extLst>
              <a:ext uri="{FF2B5EF4-FFF2-40B4-BE49-F238E27FC236}">
                <a16:creationId xmlns:a16="http://schemas.microsoft.com/office/drawing/2014/main" id="{014FB557-2C8B-D255-22C2-B5EA891F23B6}"/>
              </a:ext>
            </a:extLst>
          </p:cNvPr>
          <p:cNvSpPr>
            <a:spLocks noGrp="1"/>
          </p:cNvSpPr>
          <p:nvPr>
            <p:ph type="sldNum" sz="quarter" idx="12"/>
          </p:nvPr>
        </p:nvSpPr>
        <p:spPr/>
        <p:txBody>
          <a:bodyPr/>
          <a:lstStyle/>
          <a:p>
            <a:fld id="{48F63A3B-78C7-47BE-AE5E-E10140E04643}" type="slidenum">
              <a:rPr lang="en-US" smtClean="0"/>
              <a:t>19</a:t>
            </a:fld>
            <a:endParaRPr lang="en-US" dirty="0"/>
          </a:p>
        </p:txBody>
      </p:sp>
    </p:spTree>
    <p:extLst>
      <p:ext uri="{BB962C8B-B14F-4D97-AF65-F5344CB8AC3E}">
        <p14:creationId xmlns:p14="http://schemas.microsoft.com/office/powerpoint/2010/main" val="2091885707"/>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4">
            <a:extLst>
              <a:ext uri="{FF2B5EF4-FFF2-40B4-BE49-F238E27FC236}">
                <a16:creationId xmlns:a16="http://schemas.microsoft.com/office/drawing/2014/main" id="{CFE456BC-B5F6-53A3-400E-B01EAA0FA7E0}"/>
              </a:ext>
            </a:extLst>
          </p:cNvPr>
          <p:cNvSpPr>
            <a:spLocks noChangeArrowheads="1"/>
          </p:cNvSpPr>
          <p:nvPr/>
        </p:nvSpPr>
        <p:spPr bwMode="gray">
          <a:xfrm>
            <a:off x="643369" y="2062316"/>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1</a:t>
            </a:r>
          </a:p>
        </p:txBody>
      </p:sp>
      <p:sp>
        <p:nvSpPr>
          <p:cNvPr id="6" name="Rectangle 65">
            <a:extLst>
              <a:ext uri="{FF2B5EF4-FFF2-40B4-BE49-F238E27FC236}">
                <a16:creationId xmlns:a16="http://schemas.microsoft.com/office/drawing/2014/main" id="{8FB5E8DF-76B9-D9E6-825E-298959CD2045}"/>
              </a:ext>
            </a:extLst>
          </p:cNvPr>
          <p:cNvSpPr>
            <a:spLocks noChangeArrowheads="1"/>
          </p:cNvSpPr>
          <p:nvPr/>
        </p:nvSpPr>
        <p:spPr bwMode="gray">
          <a:xfrm>
            <a:off x="1015656" y="2036844"/>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eaLnBrk="1" hangingPunct="1">
              <a:spcAft>
                <a:spcPct val="20000"/>
              </a:spcAft>
            </a:pPr>
            <a:r>
              <a:rPr lang="en-US" altLang="en-US" noProof="1">
                <a:latin typeface="+mn-lt"/>
              </a:rPr>
              <a:t>Introduction  </a:t>
            </a:r>
          </a:p>
        </p:txBody>
      </p:sp>
      <p:sp>
        <p:nvSpPr>
          <p:cNvPr id="8" name="Rectangle 66">
            <a:extLst>
              <a:ext uri="{FF2B5EF4-FFF2-40B4-BE49-F238E27FC236}">
                <a16:creationId xmlns:a16="http://schemas.microsoft.com/office/drawing/2014/main" id="{CF1A204C-341E-1D15-1FFD-01E17DEEBA54}"/>
              </a:ext>
            </a:extLst>
          </p:cNvPr>
          <p:cNvSpPr>
            <a:spLocks noChangeArrowheads="1"/>
          </p:cNvSpPr>
          <p:nvPr/>
        </p:nvSpPr>
        <p:spPr bwMode="gray">
          <a:xfrm>
            <a:off x="650258" y="248505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2</a:t>
            </a:r>
          </a:p>
        </p:txBody>
      </p:sp>
      <p:sp>
        <p:nvSpPr>
          <p:cNvPr id="9" name="Rectangle 67">
            <a:extLst>
              <a:ext uri="{FF2B5EF4-FFF2-40B4-BE49-F238E27FC236}">
                <a16:creationId xmlns:a16="http://schemas.microsoft.com/office/drawing/2014/main" id="{36C08432-A16F-D282-72DC-B131619BB97E}"/>
              </a:ext>
            </a:extLst>
          </p:cNvPr>
          <p:cNvSpPr>
            <a:spLocks noChangeArrowheads="1"/>
          </p:cNvSpPr>
          <p:nvPr/>
        </p:nvSpPr>
        <p:spPr bwMode="gray">
          <a:xfrm>
            <a:off x="1015656" y="2442583"/>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eaLnBrk="1" hangingPunct="1">
              <a:spcAft>
                <a:spcPct val="20000"/>
              </a:spcAft>
            </a:pPr>
            <a:r>
              <a:rPr lang="en-US" altLang="en-US" noProof="1">
                <a:latin typeface="+mn-lt"/>
              </a:rPr>
              <a:t>Impurities in Water  </a:t>
            </a:r>
          </a:p>
        </p:txBody>
      </p:sp>
      <p:pic>
        <p:nvPicPr>
          <p:cNvPr id="23" name="Picture 85">
            <a:extLst>
              <a:ext uri="{FF2B5EF4-FFF2-40B4-BE49-F238E27FC236}">
                <a16:creationId xmlns:a16="http://schemas.microsoft.com/office/drawing/2014/main" id="{0AECDB16-1DEC-A58A-9813-39F7603450E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07001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86">
            <a:extLst>
              <a:ext uri="{FF2B5EF4-FFF2-40B4-BE49-F238E27FC236}">
                <a16:creationId xmlns:a16="http://schemas.microsoft.com/office/drawing/2014/main" id="{723DED4C-4F4B-B443-C228-8BF5BE6CF89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442584"/>
            <a:ext cx="253878" cy="126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87">
            <a:extLst>
              <a:ext uri="{FF2B5EF4-FFF2-40B4-BE49-F238E27FC236}">
                <a16:creationId xmlns:a16="http://schemas.microsoft.com/office/drawing/2014/main" id="{D85D9CEA-416E-442D-B5CE-A5FE1187B0C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82395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 name="Rectangle 76">
            <a:extLst>
              <a:ext uri="{FF2B5EF4-FFF2-40B4-BE49-F238E27FC236}">
                <a16:creationId xmlns:a16="http://schemas.microsoft.com/office/drawing/2014/main" id="{39BCEF07-A67D-AA40-AB0B-93FBF894E5C4}"/>
              </a:ext>
            </a:extLst>
          </p:cNvPr>
          <p:cNvSpPr>
            <a:spLocks noChangeArrowheads="1"/>
          </p:cNvSpPr>
          <p:nvPr/>
        </p:nvSpPr>
        <p:spPr bwMode="gray">
          <a:xfrm>
            <a:off x="664451" y="3951453"/>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X</a:t>
            </a:r>
          </a:p>
        </p:txBody>
      </p:sp>
      <p:sp>
        <p:nvSpPr>
          <p:cNvPr id="36" name="Rectangle 77">
            <a:extLst>
              <a:ext uri="{FF2B5EF4-FFF2-40B4-BE49-F238E27FC236}">
                <a16:creationId xmlns:a16="http://schemas.microsoft.com/office/drawing/2014/main" id="{96327E6F-A2EB-985C-B4D2-101A8C55F8ED}"/>
              </a:ext>
            </a:extLst>
          </p:cNvPr>
          <p:cNvSpPr>
            <a:spLocks noChangeArrowheads="1"/>
          </p:cNvSpPr>
          <p:nvPr/>
        </p:nvSpPr>
        <p:spPr bwMode="gray">
          <a:xfrm>
            <a:off x="1029849" y="3951453"/>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t>About PMG Engineering</a:t>
            </a:r>
          </a:p>
        </p:txBody>
      </p:sp>
      <p:pic>
        <p:nvPicPr>
          <p:cNvPr id="37" name="Picture 89">
            <a:extLst>
              <a:ext uri="{FF2B5EF4-FFF2-40B4-BE49-F238E27FC236}">
                <a16:creationId xmlns:a16="http://schemas.microsoft.com/office/drawing/2014/main" id="{3EC2178B-F18C-9BE4-D563-AE2D07663B4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437077" y="346966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85">
            <a:extLst>
              <a:ext uri="{FF2B5EF4-FFF2-40B4-BE49-F238E27FC236}">
                <a16:creationId xmlns:a16="http://schemas.microsoft.com/office/drawing/2014/main" id="{E9340D9C-3AC5-F367-F951-BE51FE5E385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56413" y="168702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4" name="Rectangle 65">
            <a:extLst>
              <a:ext uri="{FF2B5EF4-FFF2-40B4-BE49-F238E27FC236}">
                <a16:creationId xmlns:a16="http://schemas.microsoft.com/office/drawing/2014/main" id="{DD667080-EE32-99B8-8CE6-E9AF9726AF19}"/>
              </a:ext>
            </a:extLst>
          </p:cNvPr>
          <p:cNvSpPr>
            <a:spLocks noChangeArrowheads="1"/>
          </p:cNvSpPr>
          <p:nvPr/>
        </p:nvSpPr>
        <p:spPr bwMode="gray">
          <a:xfrm>
            <a:off x="7893342" y="2056821"/>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3</a:t>
            </a:r>
          </a:p>
        </p:txBody>
      </p:sp>
      <p:sp>
        <p:nvSpPr>
          <p:cNvPr id="45" name="Rectangle 65">
            <a:extLst>
              <a:ext uri="{FF2B5EF4-FFF2-40B4-BE49-F238E27FC236}">
                <a16:creationId xmlns:a16="http://schemas.microsoft.com/office/drawing/2014/main" id="{74F7CB04-28DB-2338-037E-78D0F829F3EF}"/>
              </a:ext>
            </a:extLst>
          </p:cNvPr>
          <p:cNvSpPr>
            <a:spLocks noChangeArrowheads="1"/>
          </p:cNvSpPr>
          <p:nvPr/>
        </p:nvSpPr>
        <p:spPr bwMode="gray">
          <a:xfrm>
            <a:off x="7893342" y="2442584"/>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4</a:t>
            </a:r>
          </a:p>
        </p:txBody>
      </p:sp>
      <p:sp>
        <p:nvSpPr>
          <p:cNvPr id="4" name="Rectangle 2">
            <a:extLst>
              <a:ext uri="{FF2B5EF4-FFF2-40B4-BE49-F238E27FC236}">
                <a16:creationId xmlns:a16="http://schemas.microsoft.com/office/drawing/2014/main" id="{45E4E059-F076-FB65-4430-3840D50D01C6}"/>
              </a:ext>
            </a:extLst>
          </p:cNvPr>
          <p:cNvSpPr txBox="1">
            <a:spLocks noChangeArrowheads="1"/>
          </p:cNvSpPr>
          <p:nvPr/>
        </p:nvSpPr>
        <p:spPr>
          <a:xfrm>
            <a:off x="650258" y="1051572"/>
            <a:ext cx="7897913" cy="682624"/>
          </a:xfrm>
          <a:prstGeom prst="rect">
            <a:avLst/>
          </a:prstGeom>
          <a:solidFill>
            <a:schemeClr val="accent1">
              <a:lumMod val="60000"/>
              <a:lumOff val="40000"/>
            </a:schemeClr>
          </a:solidFill>
        </p:spPr>
        <p:txBody>
          <a:bodyPr vert="horz" lIns="91440" tIns="45720" rIns="91440" bIns="45720" rtlCol="0" anchor="b">
            <a:normAutofit/>
          </a:bodyPr>
          <a:lstStyle>
            <a:lvl1pPr algn="ctr" defTabSz="685772"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000" b="1" u="sng" noProof="1"/>
              <a:t>CONTENTS  </a:t>
            </a:r>
          </a:p>
        </p:txBody>
      </p:sp>
      <p:sp>
        <p:nvSpPr>
          <p:cNvPr id="56" name="Rectangle 65">
            <a:extLst>
              <a:ext uri="{FF2B5EF4-FFF2-40B4-BE49-F238E27FC236}">
                <a16:creationId xmlns:a16="http://schemas.microsoft.com/office/drawing/2014/main" id="{0217DA12-138F-270A-9D85-F7078392C544}"/>
              </a:ext>
            </a:extLst>
          </p:cNvPr>
          <p:cNvSpPr>
            <a:spLocks noChangeArrowheads="1"/>
          </p:cNvSpPr>
          <p:nvPr/>
        </p:nvSpPr>
        <p:spPr bwMode="gray">
          <a:xfrm>
            <a:off x="7907535" y="3952552"/>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lgn="ctr">
              <a:spcAft>
                <a:spcPct val="20000"/>
              </a:spcAft>
            </a:pPr>
            <a:r>
              <a:rPr lang="en-US" altLang="en-US" sz="1200" noProof="1"/>
              <a:t>#</a:t>
            </a:r>
          </a:p>
        </p:txBody>
      </p:sp>
      <p:sp>
        <p:nvSpPr>
          <p:cNvPr id="2" name="Slide Number Placeholder 1">
            <a:extLst>
              <a:ext uri="{FF2B5EF4-FFF2-40B4-BE49-F238E27FC236}">
                <a16:creationId xmlns:a16="http://schemas.microsoft.com/office/drawing/2014/main" id="{60544E15-4DC3-7125-B9B3-B89FB77C01F9}"/>
              </a:ext>
            </a:extLst>
          </p:cNvPr>
          <p:cNvSpPr>
            <a:spLocks noGrp="1"/>
          </p:cNvSpPr>
          <p:nvPr>
            <p:ph type="sldNum" sz="quarter" idx="12"/>
          </p:nvPr>
        </p:nvSpPr>
        <p:spPr>
          <a:prstGeom prst="rect">
            <a:avLst/>
          </a:prstGeom>
        </p:spPr>
        <p:txBody>
          <a:bodyPr vert="horz" lIns="91440" tIns="45720" rIns="91440" bIns="45720" rtlCol="0" anchor="ctr"/>
          <a:lstStyle>
            <a:defPPr>
              <a:defRPr lang="en-US"/>
            </a:defPPr>
            <a:lvl1pPr marL="0" algn="ctr"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8F63A3B-78C7-47BE-AE5E-E10140E04643}" type="slidenum">
              <a:rPr lang="en-US" smtClean="0"/>
              <a:pPr/>
              <a:t>2</a:t>
            </a:fld>
            <a:endParaRPr lang="en-US" dirty="0"/>
          </a:p>
        </p:txBody>
      </p:sp>
      <p:sp>
        <p:nvSpPr>
          <p:cNvPr id="3" name="Rectangle 77">
            <a:extLst>
              <a:ext uri="{FF2B5EF4-FFF2-40B4-BE49-F238E27FC236}">
                <a16:creationId xmlns:a16="http://schemas.microsoft.com/office/drawing/2014/main" id="{F4F0E5AC-E8FD-991F-04B4-425BD4E7D754}"/>
              </a:ext>
            </a:extLst>
          </p:cNvPr>
          <p:cNvSpPr>
            <a:spLocks noChangeArrowheads="1"/>
          </p:cNvSpPr>
          <p:nvPr/>
        </p:nvSpPr>
        <p:spPr bwMode="gray">
          <a:xfrm>
            <a:off x="1053559" y="3573383"/>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latin typeface="+mn-lt"/>
              </a:rPr>
              <a:t>Compare of treatment process </a:t>
            </a:r>
          </a:p>
        </p:txBody>
      </p:sp>
      <p:sp>
        <p:nvSpPr>
          <p:cNvPr id="7" name="Rectangle 77">
            <a:extLst>
              <a:ext uri="{FF2B5EF4-FFF2-40B4-BE49-F238E27FC236}">
                <a16:creationId xmlns:a16="http://schemas.microsoft.com/office/drawing/2014/main" id="{BBDBE04D-A02A-6A4B-D35C-1EC83049D58B}"/>
              </a:ext>
            </a:extLst>
          </p:cNvPr>
          <p:cNvSpPr>
            <a:spLocks noChangeArrowheads="1"/>
          </p:cNvSpPr>
          <p:nvPr/>
        </p:nvSpPr>
        <p:spPr bwMode="gray">
          <a:xfrm>
            <a:off x="1015656" y="2848322"/>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latin typeface="+mn-lt"/>
              </a:rPr>
              <a:t>Impurities Effect on Boiler  </a:t>
            </a:r>
          </a:p>
        </p:txBody>
      </p:sp>
      <p:sp>
        <p:nvSpPr>
          <p:cNvPr id="10" name="Rectangle 76">
            <a:extLst>
              <a:ext uri="{FF2B5EF4-FFF2-40B4-BE49-F238E27FC236}">
                <a16:creationId xmlns:a16="http://schemas.microsoft.com/office/drawing/2014/main" id="{1F7D1D76-FA06-85CC-D8E2-6645E6C8F59C}"/>
              </a:ext>
            </a:extLst>
          </p:cNvPr>
          <p:cNvSpPr>
            <a:spLocks noChangeArrowheads="1"/>
          </p:cNvSpPr>
          <p:nvPr/>
        </p:nvSpPr>
        <p:spPr bwMode="gray">
          <a:xfrm>
            <a:off x="655629" y="3584350"/>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5</a:t>
            </a:r>
          </a:p>
        </p:txBody>
      </p:sp>
      <p:sp>
        <p:nvSpPr>
          <p:cNvPr id="11" name="Rectangle 76">
            <a:extLst>
              <a:ext uri="{FF2B5EF4-FFF2-40B4-BE49-F238E27FC236}">
                <a16:creationId xmlns:a16="http://schemas.microsoft.com/office/drawing/2014/main" id="{F09483CF-0760-A054-B5D4-2E29BF48499F}"/>
              </a:ext>
            </a:extLst>
          </p:cNvPr>
          <p:cNvSpPr>
            <a:spLocks noChangeArrowheads="1"/>
          </p:cNvSpPr>
          <p:nvPr/>
        </p:nvSpPr>
        <p:spPr bwMode="gray">
          <a:xfrm>
            <a:off x="661062" y="286998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3</a:t>
            </a:r>
          </a:p>
        </p:txBody>
      </p:sp>
      <p:sp>
        <p:nvSpPr>
          <p:cNvPr id="16" name="Rectangle 65">
            <a:extLst>
              <a:ext uri="{FF2B5EF4-FFF2-40B4-BE49-F238E27FC236}">
                <a16:creationId xmlns:a16="http://schemas.microsoft.com/office/drawing/2014/main" id="{51E870EF-160B-62B3-FDA3-B12E042A2DCC}"/>
              </a:ext>
            </a:extLst>
          </p:cNvPr>
          <p:cNvSpPr>
            <a:spLocks noChangeArrowheads="1"/>
          </p:cNvSpPr>
          <p:nvPr/>
        </p:nvSpPr>
        <p:spPr bwMode="gray">
          <a:xfrm>
            <a:off x="7929077" y="3578126"/>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16</a:t>
            </a:r>
          </a:p>
        </p:txBody>
      </p:sp>
      <p:sp>
        <p:nvSpPr>
          <p:cNvPr id="17" name="Rectangle 65">
            <a:extLst>
              <a:ext uri="{FF2B5EF4-FFF2-40B4-BE49-F238E27FC236}">
                <a16:creationId xmlns:a16="http://schemas.microsoft.com/office/drawing/2014/main" id="{F3D92F99-405A-9DC7-10A0-0F530E193344}"/>
              </a:ext>
            </a:extLst>
          </p:cNvPr>
          <p:cNvSpPr>
            <a:spLocks noChangeArrowheads="1"/>
          </p:cNvSpPr>
          <p:nvPr/>
        </p:nvSpPr>
        <p:spPr bwMode="gray">
          <a:xfrm>
            <a:off x="7893342" y="2832406"/>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5</a:t>
            </a:r>
          </a:p>
        </p:txBody>
      </p:sp>
      <p:sp>
        <p:nvSpPr>
          <p:cNvPr id="15" name="Rectangle 77">
            <a:extLst>
              <a:ext uri="{FF2B5EF4-FFF2-40B4-BE49-F238E27FC236}">
                <a16:creationId xmlns:a16="http://schemas.microsoft.com/office/drawing/2014/main" id="{82EE57A6-902B-44CF-A772-3257FBEAEE50}"/>
              </a:ext>
            </a:extLst>
          </p:cNvPr>
          <p:cNvSpPr>
            <a:spLocks noChangeArrowheads="1"/>
          </p:cNvSpPr>
          <p:nvPr/>
        </p:nvSpPr>
        <p:spPr bwMode="gray">
          <a:xfrm>
            <a:off x="1036994" y="3208339"/>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latin typeface="+mn-lt"/>
              </a:rPr>
              <a:t>Feed Water Treatment </a:t>
            </a:r>
          </a:p>
        </p:txBody>
      </p:sp>
      <p:sp>
        <p:nvSpPr>
          <p:cNvPr id="18" name="Rectangle 76">
            <a:extLst>
              <a:ext uri="{FF2B5EF4-FFF2-40B4-BE49-F238E27FC236}">
                <a16:creationId xmlns:a16="http://schemas.microsoft.com/office/drawing/2014/main" id="{09C54081-63ED-FE86-D7FC-FA5C35FF7968}"/>
              </a:ext>
            </a:extLst>
          </p:cNvPr>
          <p:cNvSpPr>
            <a:spLocks noChangeArrowheads="1"/>
          </p:cNvSpPr>
          <p:nvPr/>
        </p:nvSpPr>
        <p:spPr bwMode="gray">
          <a:xfrm>
            <a:off x="653990" y="3231409"/>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4</a:t>
            </a:r>
          </a:p>
        </p:txBody>
      </p:sp>
      <p:sp>
        <p:nvSpPr>
          <p:cNvPr id="19" name="Rectangle 65">
            <a:extLst>
              <a:ext uri="{FF2B5EF4-FFF2-40B4-BE49-F238E27FC236}">
                <a16:creationId xmlns:a16="http://schemas.microsoft.com/office/drawing/2014/main" id="{63689E5B-DC33-8FE4-C5D0-69D1BA1359ED}"/>
              </a:ext>
            </a:extLst>
          </p:cNvPr>
          <p:cNvSpPr>
            <a:spLocks noChangeArrowheads="1"/>
          </p:cNvSpPr>
          <p:nvPr/>
        </p:nvSpPr>
        <p:spPr bwMode="gray">
          <a:xfrm>
            <a:off x="7914680" y="3201802"/>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8</a:t>
            </a:r>
          </a:p>
        </p:txBody>
      </p:sp>
    </p:spTree>
    <p:extLst>
      <p:ext uri="{BB962C8B-B14F-4D97-AF65-F5344CB8AC3E}">
        <p14:creationId xmlns:p14="http://schemas.microsoft.com/office/powerpoint/2010/main" val="2945503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Feed Water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Feed Water  </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Aft>
                <a:spcPct val="40000"/>
              </a:spcAft>
              <a:buSzPct val="105000"/>
            </a:pPr>
            <a:r>
              <a:rPr lang="en-US" noProof="1">
                <a:latin typeface="+mn-lt"/>
              </a:rPr>
              <a:t>In a boiler we need ultra pure water for the steam generaion.</a:t>
            </a:r>
          </a:p>
          <a:p>
            <a:pPr algn="just">
              <a:spcAft>
                <a:spcPct val="40000"/>
              </a:spcAft>
              <a:buSzPct val="105000"/>
            </a:pPr>
            <a:r>
              <a:rPr lang="en-US" noProof="1">
                <a:latin typeface="+mn-lt"/>
              </a:rPr>
              <a:t>Natural/Raw water contains suspended and dissolved  gases.</a:t>
            </a:r>
          </a:p>
          <a:p>
            <a:pPr algn="just">
              <a:spcAft>
                <a:spcPct val="40000"/>
              </a:spcAft>
              <a:buSzPct val="105000"/>
            </a:pPr>
            <a:r>
              <a:rPr lang="en-US" noProof="1">
                <a:latin typeface="+mn-lt"/>
              </a:rPr>
              <a:t>For all boilers, feed water must be pretreated to remove impurities. </a:t>
            </a:r>
          </a:p>
          <a:p>
            <a:pPr algn="just">
              <a:spcAft>
                <a:spcPct val="40000"/>
              </a:spcAft>
              <a:buSzPct val="105000"/>
            </a:pPr>
            <a:r>
              <a:rPr lang="en-US" noProof="1">
                <a:latin typeface="+mn-lt"/>
              </a:rPr>
              <a:t>Feed water is mix up of condensate &amp; make up water.</a:t>
            </a:r>
          </a:p>
        </p:txBody>
      </p:sp>
      <p:sp>
        <p:nvSpPr>
          <p:cNvPr id="2" name="Slide Number Placeholder 1">
            <a:extLst>
              <a:ext uri="{FF2B5EF4-FFF2-40B4-BE49-F238E27FC236}">
                <a16:creationId xmlns:a16="http://schemas.microsoft.com/office/drawing/2014/main" id="{9CBD07B1-1667-52C2-F1E5-5DBD9F34D046}"/>
              </a:ext>
            </a:extLst>
          </p:cNvPr>
          <p:cNvSpPr>
            <a:spLocks noGrp="1"/>
          </p:cNvSpPr>
          <p:nvPr>
            <p:ph type="sldNum" sz="quarter" idx="12"/>
          </p:nvPr>
        </p:nvSpPr>
        <p:spPr/>
        <p:txBody>
          <a:bodyPr/>
          <a:lstStyle/>
          <a:p>
            <a:fld id="{48F63A3B-78C7-47BE-AE5E-E10140E04643}" type="slidenum">
              <a:rPr lang="en-US" smtClean="0"/>
              <a:t>3</a:t>
            </a:fld>
            <a:endParaRPr lang="en-US" dirty="0"/>
          </a:p>
        </p:txBody>
      </p:sp>
    </p:spTree>
    <p:extLst>
      <p:ext uri="{BB962C8B-B14F-4D97-AF65-F5344CB8AC3E}">
        <p14:creationId xmlns:p14="http://schemas.microsoft.com/office/powerpoint/2010/main" val="1047136877"/>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Feed Water</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endParaRPr lang="en-US" sz="2800" b="1" noProof="1">
              <a:solidFill>
                <a:schemeClr val="bg1"/>
              </a:solidFill>
              <a:latin typeface="+mj-lt"/>
            </a:endParaRP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Aft>
                <a:spcPct val="40000"/>
              </a:spcAft>
              <a:buNone/>
            </a:pPr>
            <a:endParaRPr lang="en-US" sz="1600" noProof="1">
              <a:latin typeface="+mn-lt"/>
            </a:endParaRPr>
          </a:p>
        </p:txBody>
      </p:sp>
      <p:pic>
        <p:nvPicPr>
          <p:cNvPr id="6" name="Picture 5"/>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62000" y="2021078"/>
            <a:ext cx="7620000" cy="3845711"/>
          </a:xfrm>
          <a:prstGeom prst="rect">
            <a:avLst/>
          </a:prstGeom>
          <a:ln>
            <a:solidFill>
              <a:schemeClr val="tx1"/>
            </a:solidFill>
          </a:ln>
        </p:spPr>
      </p:pic>
      <p:sp>
        <p:nvSpPr>
          <p:cNvPr id="2" name="Rectangle 1"/>
          <p:cNvSpPr/>
          <p:nvPr/>
        </p:nvSpPr>
        <p:spPr>
          <a:xfrm>
            <a:off x="914400" y="5410200"/>
            <a:ext cx="22098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a:extLst>
              <a:ext uri="{FF2B5EF4-FFF2-40B4-BE49-F238E27FC236}">
                <a16:creationId xmlns:a16="http://schemas.microsoft.com/office/drawing/2014/main" id="{FEB741E5-8D95-42A4-42E7-49F71EE4122B}"/>
              </a:ext>
            </a:extLst>
          </p:cNvPr>
          <p:cNvSpPr>
            <a:spLocks noGrp="1"/>
          </p:cNvSpPr>
          <p:nvPr>
            <p:ph type="sldNum" sz="quarter" idx="12"/>
          </p:nvPr>
        </p:nvSpPr>
        <p:spPr/>
        <p:txBody>
          <a:bodyPr/>
          <a:lstStyle/>
          <a:p>
            <a:fld id="{48F63A3B-78C7-47BE-AE5E-E10140E04643}" type="slidenum">
              <a:rPr lang="en-US" smtClean="0"/>
              <a:t>4</a:t>
            </a:fld>
            <a:endParaRPr lang="en-US" dirty="0"/>
          </a:p>
        </p:txBody>
      </p:sp>
    </p:spTree>
    <p:extLst>
      <p:ext uri="{BB962C8B-B14F-4D97-AF65-F5344CB8AC3E}">
        <p14:creationId xmlns:p14="http://schemas.microsoft.com/office/powerpoint/2010/main" val="323293302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Feed Water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endParaRPr lang="en-US" sz="2000" b="1" noProof="1">
              <a:latin typeface="+mn-lt"/>
            </a:endParaRP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indent="0" algn="just">
              <a:spcAft>
                <a:spcPct val="40000"/>
              </a:spcAft>
              <a:buNone/>
            </a:pPr>
            <a:r>
              <a:rPr lang="en-US" sz="1600" noProof="1">
                <a:latin typeface="+mn-lt"/>
              </a:rPr>
              <a:t> </a:t>
            </a:r>
          </a:p>
        </p:txBody>
      </p:sp>
      <p:pic>
        <p:nvPicPr>
          <p:cNvPr id="5" name="Picture 4"/>
          <p:cNvPicPr>
            <a:picLocks noChangeAspect="1"/>
          </p:cNvPicPr>
          <p:nvPr/>
        </p:nvPicPr>
        <p:blipFill>
          <a:blip r:embed="rId3" cstate="print">
            <a:clrChange>
              <a:clrFrom>
                <a:srgbClr val="C7CFE9"/>
              </a:clrFrom>
              <a:clrTo>
                <a:srgbClr val="C7CFE9">
                  <a:alpha val="0"/>
                </a:srgbClr>
              </a:clrTo>
            </a:clrChange>
            <a:extLst>
              <a:ext uri="{28A0092B-C50C-407E-A947-70E740481C1C}">
                <a14:useLocalDpi xmlns:a14="http://schemas.microsoft.com/office/drawing/2010/main" val="0"/>
              </a:ext>
            </a:extLst>
          </a:blip>
          <a:stretch>
            <a:fillRect/>
          </a:stretch>
        </p:blipFill>
        <p:spPr>
          <a:xfrm>
            <a:off x="468313" y="1904228"/>
            <a:ext cx="8229600" cy="4091384"/>
          </a:xfrm>
          <a:prstGeom prst="rect">
            <a:avLst/>
          </a:prstGeom>
          <a:ln>
            <a:solidFill>
              <a:schemeClr val="tx1"/>
            </a:solidFill>
          </a:ln>
        </p:spPr>
      </p:pic>
      <p:sp>
        <p:nvSpPr>
          <p:cNvPr id="2" name="Slide Number Placeholder 1">
            <a:extLst>
              <a:ext uri="{FF2B5EF4-FFF2-40B4-BE49-F238E27FC236}">
                <a16:creationId xmlns:a16="http://schemas.microsoft.com/office/drawing/2014/main" id="{B560E70C-25D9-F762-B85A-E0E81A725683}"/>
              </a:ext>
            </a:extLst>
          </p:cNvPr>
          <p:cNvSpPr>
            <a:spLocks noGrp="1"/>
          </p:cNvSpPr>
          <p:nvPr>
            <p:ph type="sldNum" sz="quarter" idx="12"/>
          </p:nvPr>
        </p:nvSpPr>
        <p:spPr/>
        <p:txBody>
          <a:bodyPr/>
          <a:lstStyle/>
          <a:p>
            <a:fld id="{48F63A3B-78C7-47BE-AE5E-E10140E04643}" type="slidenum">
              <a:rPr lang="en-US" smtClean="0"/>
              <a:t>5</a:t>
            </a:fld>
            <a:endParaRPr lang="en-US" dirty="0"/>
          </a:p>
        </p:txBody>
      </p:sp>
    </p:spTree>
    <p:extLst>
      <p:ext uri="{BB962C8B-B14F-4D97-AF65-F5344CB8AC3E}">
        <p14:creationId xmlns:p14="http://schemas.microsoft.com/office/powerpoint/2010/main" val="3404135970"/>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Problem Causes  By Impurites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Feed Water  </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Aft>
                <a:spcPct val="40000"/>
              </a:spcAft>
              <a:buSzPct val="105000"/>
            </a:pPr>
            <a:r>
              <a:rPr lang="en-US" noProof="1">
                <a:latin typeface="+mn-lt"/>
              </a:rPr>
              <a:t>If we feed water inside a boiler without treatment, it leads to following problems; </a:t>
            </a:r>
          </a:p>
          <a:p>
            <a:pPr lvl="1" algn="just">
              <a:spcAft>
                <a:spcPct val="40000"/>
              </a:spcAft>
            </a:pPr>
            <a:r>
              <a:rPr lang="en-US" noProof="1">
                <a:latin typeface="+mn-lt"/>
              </a:rPr>
              <a:t>Scaling: </a:t>
            </a:r>
            <a:r>
              <a:rPr lang="en-US" dirty="0">
                <a:latin typeface="+mn-lt"/>
              </a:rPr>
              <a:t>Scale forming substances the principal ones are the carbonates and sulfate of calcium and magnesium. Not all dissolved solids will form scale.</a:t>
            </a:r>
          </a:p>
          <a:p>
            <a:pPr lvl="1" algn="just"/>
            <a:r>
              <a:rPr lang="en-US" noProof="1">
                <a:latin typeface="+mn-lt"/>
              </a:rPr>
              <a:t>Sludge: </a:t>
            </a:r>
            <a:r>
              <a:rPr lang="en-US" dirty="0">
                <a:latin typeface="+mn-lt"/>
              </a:rPr>
              <a:t>Sludge forming substances usually solid mineral or organic particles carried in suspension. These substances are not generally a problem with most waters.</a:t>
            </a:r>
            <a:endParaRPr lang="en-US" noProof="1">
              <a:latin typeface="+mn-lt"/>
            </a:endParaRPr>
          </a:p>
          <a:p>
            <a:pPr lvl="1" algn="just"/>
            <a:r>
              <a:rPr lang="en-US" noProof="1">
                <a:latin typeface="+mn-lt"/>
              </a:rPr>
              <a:t>Corrosion: Corrosion is natural process which is converts a refined metal to more chemically stable form ,such as its oxide,hydroxide or sulfide.</a:t>
            </a:r>
          </a:p>
          <a:p>
            <a:pPr lvl="1" algn="just">
              <a:spcAft>
                <a:spcPct val="40000"/>
              </a:spcAft>
            </a:pPr>
            <a:r>
              <a:rPr lang="en-US" noProof="1">
                <a:latin typeface="+mn-lt"/>
              </a:rPr>
              <a:t>Fouling: Fouling is the accumulation of unwanted material on solid surface to detriment of function .The fouling material can consist of either living organism or non organism substance. </a:t>
            </a:r>
          </a:p>
        </p:txBody>
      </p:sp>
      <p:sp>
        <p:nvSpPr>
          <p:cNvPr id="2" name="Slide Number Placeholder 1">
            <a:extLst>
              <a:ext uri="{FF2B5EF4-FFF2-40B4-BE49-F238E27FC236}">
                <a16:creationId xmlns:a16="http://schemas.microsoft.com/office/drawing/2014/main" id="{A72CDF04-62B2-D0F0-C9B1-2D6E147560CA}"/>
              </a:ext>
            </a:extLst>
          </p:cNvPr>
          <p:cNvSpPr>
            <a:spLocks noGrp="1"/>
          </p:cNvSpPr>
          <p:nvPr>
            <p:ph type="sldNum" sz="quarter" idx="12"/>
          </p:nvPr>
        </p:nvSpPr>
        <p:spPr/>
        <p:txBody>
          <a:bodyPr/>
          <a:lstStyle/>
          <a:p>
            <a:fld id="{48F63A3B-78C7-47BE-AE5E-E10140E04643}" type="slidenum">
              <a:rPr lang="en-US" smtClean="0"/>
              <a:t>6</a:t>
            </a:fld>
            <a:endParaRPr lang="en-US" dirty="0"/>
          </a:p>
        </p:txBody>
      </p:sp>
    </p:spTree>
    <p:extLst>
      <p:ext uri="{BB962C8B-B14F-4D97-AF65-F5344CB8AC3E}">
        <p14:creationId xmlns:p14="http://schemas.microsoft.com/office/powerpoint/2010/main" val="3183356022"/>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Treatment Of Water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Feed Water  </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SzPct val="105000"/>
            </a:pPr>
            <a:r>
              <a:rPr lang="en-US" dirty="0">
                <a:latin typeface="+mn-lt"/>
              </a:rPr>
              <a:t>The feed water treatment methods are as following; </a:t>
            </a:r>
          </a:p>
          <a:p>
            <a:pPr lvl="1"/>
            <a:r>
              <a:rPr lang="en-US" dirty="0">
                <a:latin typeface="+mn-lt"/>
              </a:rPr>
              <a:t>Lime and Soda softening.</a:t>
            </a:r>
          </a:p>
          <a:p>
            <a:pPr lvl="1"/>
            <a:r>
              <a:rPr lang="fr-FR" dirty="0">
                <a:latin typeface="+mn-lt"/>
              </a:rPr>
              <a:t>Ion exchange:- </a:t>
            </a:r>
          </a:p>
          <a:p>
            <a:pPr lvl="2">
              <a:buSzPct val="105000"/>
            </a:pPr>
            <a:r>
              <a:rPr lang="en-US" dirty="0">
                <a:latin typeface="+mn-lt"/>
              </a:rPr>
              <a:t>Base exchange.</a:t>
            </a:r>
          </a:p>
          <a:p>
            <a:pPr lvl="2">
              <a:buSzPct val="105000"/>
            </a:pPr>
            <a:r>
              <a:rPr lang="en-US" dirty="0">
                <a:latin typeface="+mn-lt"/>
              </a:rPr>
              <a:t>De alkalization.</a:t>
            </a:r>
          </a:p>
          <a:p>
            <a:pPr lvl="2">
              <a:buSzPct val="105000"/>
            </a:pPr>
            <a:r>
              <a:rPr lang="en-US" dirty="0">
                <a:latin typeface="+mn-lt"/>
              </a:rPr>
              <a:t>De mineralization.</a:t>
            </a:r>
          </a:p>
          <a:p>
            <a:pPr lvl="1"/>
            <a:r>
              <a:rPr lang="en-US" dirty="0">
                <a:latin typeface="+mn-lt"/>
              </a:rPr>
              <a:t>Reverse osmosis.</a:t>
            </a:r>
          </a:p>
        </p:txBody>
      </p:sp>
      <p:sp>
        <p:nvSpPr>
          <p:cNvPr id="2" name="Rectangle 1"/>
          <p:cNvSpPr/>
          <p:nvPr/>
        </p:nvSpPr>
        <p:spPr>
          <a:xfrm>
            <a:off x="344488" y="1954523"/>
            <a:ext cx="8496300" cy="369332"/>
          </a:xfrm>
          <a:prstGeom prst="rect">
            <a:avLst/>
          </a:prstGeom>
        </p:spPr>
        <p:txBody>
          <a:bodyPr wrap="square">
            <a:spAutoFit/>
          </a:bodyPr>
          <a:lstStyle/>
          <a:p>
            <a:pPr marL="285750" indent="-285750">
              <a:buFont typeface="Wingdings" panose="05000000000000000000" pitchFamily="2" charset="2"/>
              <a:buChar char="q"/>
            </a:pPr>
            <a:endParaRPr lang="en-US" dirty="0"/>
          </a:p>
        </p:txBody>
      </p:sp>
      <p:sp>
        <p:nvSpPr>
          <p:cNvPr id="3" name="Slide Number Placeholder 2">
            <a:extLst>
              <a:ext uri="{FF2B5EF4-FFF2-40B4-BE49-F238E27FC236}">
                <a16:creationId xmlns:a16="http://schemas.microsoft.com/office/drawing/2014/main" id="{CBAE1C79-E85F-EF94-DAB3-18147037C9E8}"/>
              </a:ext>
            </a:extLst>
          </p:cNvPr>
          <p:cNvSpPr>
            <a:spLocks noGrp="1"/>
          </p:cNvSpPr>
          <p:nvPr>
            <p:ph type="sldNum" sz="quarter" idx="12"/>
          </p:nvPr>
        </p:nvSpPr>
        <p:spPr/>
        <p:txBody>
          <a:bodyPr/>
          <a:lstStyle/>
          <a:p>
            <a:fld id="{48F63A3B-78C7-47BE-AE5E-E10140E04643}" type="slidenum">
              <a:rPr lang="en-US" smtClean="0"/>
              <a:t>7</a:t>
            </a:fld>
            <a:endParaRPr lang="en-US" dirty="0"/>
          </a:p>
        </p:txBody>
      </p:sp>
    </p:spTree>
    <p:extLst>
      <p:ext uri="{BB962C8B-B14F-4D97-AF65-F5344CB8AC3E}">
        <p14:creationId xmlns:p14="http://schemas.microsoft.com/office/powerpoint/2010/main" val="104001279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Treatment Of Water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Lime and Soda Softening   </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SzPct val="105000"/>
            </a:pPr>
            <a:r>
              <a:rPr lang="en-US" dirty="0">
                <a:latin typeface="+mn-lt"/>
              </a:rPr>
              <a:t>Soda lime is a process used in water treatment to remove Hardness from water. This process is now obsolete but was very useful for the treatment of large volumes of hard water. </a:t>
            </a:r>
          </a:p>
          <a:p>
            <a:pPr algn="just">
              <a:buSzPct val="105000"/>
            </a:pPr>
            <a:r>
              <a:rPr lang="en-US" dirty="0">
                <a:latin typeface="+mn-lt"/>
              </a:rPr>
              <a:t>Addition of lime (CaO) and soda (Na</a:t>
            </a:r>
            <a:r>
              <a:rPr lang="en-US" baseline="-25000" dirty="0">
                <a:latin typeface="+mn-lt"/>
              </a:rPr>
              <a:t>2</a:t>
            </a:r>
            <a:r>
              <a:rPr lang="en-US" dirty="0">
                <a:latin typeface="+mn-lt"/>
              </a:rPr>
              <a:t>CO</a:t>
            </a:r>
            <a:r>
              <a:rPr lang="en-US" baseline="-25000" dirty="0">
                <a:latin typeface="+mn-lt"/>
              </a:rPr>
              <a:t>3</a:t>
            </a:r>
            <a:r>
              <a:rPr lang="en-US" dirty="0">
                <a:latin typeface="+mn-lt"/>
              </a:rPr>
              <a:t>) to the hard water precipitates calcium as the carbonate, and magnesium as its hydroxide. The amounts of the two chemicals required are easily calculated from the analysis of the water and stoichiometry of the reactions.</a:t>
            </a:r>
          </a:p>
          <a:p>
            <a:pPr algn="just">
              <a:buSzPct val="105000"/>
            </a:pPr>
            <a:r>
              <a:rPr lang="en-US" dirty="0">
                <a:latin typeface="+mn-lt"/>
              </a:rPr>
              <a:t> The lime‐soda uses lime, Ca(OH)</a:t>
            </a:r>
            <a:r>
              <a:rPr lang="en-US" baseline="-25000" dirty="0">
                <a:latin typeface="+mn-lt"/>
              </a:rPr>
              <a:t>2</a:t>
            </a:r>
            <a:r>
              <a:rPr lang="en-US" dirty="0">
                <a:latin typeface="+mn-lt"/>
              </a:rPr>
              <a:t> and soda ash, Na</a:t>
            </a:r>
            <a:r>
              <a:rPr lang="en-US" baseline="-25000" dirty="0">
                <a:latin typeface="+mn-lt"/>
              </a:rPr>
              <a:t>2</a:t>
            </a:r>
            <a:r>
              <a:rPr lang="en-US" dirty="0">
                <a:latin typeface="+mn-lt"/>
              </a:rPr>
              <a:t>CO</a:t>
            </a:r>
            <a:r>
              <a:rPr lang="en-US" baseline="-25000" dirty="0">
                <a:latin typeface="+mn-lt"/>
              </a:rPr>
              <a:t>3</a:t>
            </a:r>
            <a:r>
              <a:rPr lang="en-US" dirty="0">
                <a:latin typeface="+mn-lt"/>
              </a:rPr>
              <a:t>, to precipitate hardness from solution. </a:t>
            </a:r>
          </a:p>
        </p:txBody>
      </p:sp>
      <p:sp>
        <p:nvSpPr>
          <p:cNvPr id="2" name="Slide Number Placeholder 1">
            <a:extLst>
              <a:ext uri="{FF2B5EF4-FFF2-40B4-BE49-F238E27FC236}">
                <a16:creationId xmlns:a16="http://schemas.microsoft.com/office/drawing/2014/main" id="{B55FDE35-ED13-AA9F-3677-090C8755FF6C}"/>
              </a:ext>
            </a:extLst>
          </p:cNvPr>
          <p:cNvSpPr>
            <a:spLocks noGrp="1"/>
          </p:cNvSpPr>
          <p:nvPr>
            <p:ph type="sldNum" sz="quarter" idx="12"/>
          </p:nvPr>
        </p:nvSpPr>
        <p:spPr/>
        <p:txBody>
          <a:bodyPr/>
          <a:lstStyle/>
          <a:p>
            <a:fld id="{48F63A3B-78C7-47BE-AE5E-E10140E04643}" type="slidenum">
              <a:rPr lang="en-US" smtClean="0"/>
              <a:t>8</a:t>
            </a:fld>
            <a:endParaRPr lang="en-US" dirty="0"/>
          </a:p>
        </p:txBody>
      </p:sp>
    </p:spTree>
    <p:extLst>
      <p:ext uri="{BB962C8B-B14F-4D97-AF65-F5344CB8AC3E}">
        <p14:creationId xmlns:p14="http://schemas.microsoft.com/office/powerpoint/2010/main" val="2780353242"/>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Treatment Of Water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Lime and Soda Softening   </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indent="0">
              <a:buSzPct val="105000"/>
              <a:buNone/>
            </a:pPr>
            <a:endParaRPr lang="en-US" dirty="0">
              <a:latin typeface="+mn-lt"/>
            </a:endParaRPr>
          </a:p>
        </p:txBody>
      </p:sp>
      <p:pic>
        <p:nvPicPr>
          <p:cNvPr id="6" name="Picture 5"/>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5555" t="24444" r="2000" b="18889"/>
          <a:stretch/>
        </p:blipFill>
        <p:spPr>
          <a:xfrm>
            <a:off x="444500" y="2059178"/>
            <a:ext cx="8549552" cy="3717276"/>
          </a:xfrm>
          <a:prstGeom prst="rect">
            <a:avLst/>
          </a:prstGeom>
        </p:spPr>
      </p:pic>
      <p:sp>
        <p:nvSpPr>
          <p:cNvPr id="2" name="Slide Number Placeholder 1">
            <a:extLst>
              <a:ext uri="{FF2B5EF4-FFF2-40B4-BE49-F238E27FC236}">
                <a16:creationId xmlns:a16="http://schemas.microsoft.com/office/drawing/2014/main" id="{02B294EC-0FF0-C9EF-759A-55D2459317BA}"/>
              </a:ext>
            </a:extLst>
          </p:cNvPr>
          <p:cNvSpPr>
            <a:spLocks noGrp="1"/>
          </p:cNvSpPr>
          <p:nvPr>
            <p:ph type="sldNum" sz="quarter" idx="12"/>
          </p:nvPr>
        </p:nvSpPr>
        <p:spPr/>
        <p:txBody>
          <a:bodyPr/>
          <a:lstStyle/>
          <a:p>
            <a:fld id="{48F63A3B-78C7-47BE-AE5E-E10140E04643}" type="slidenum">
              <a:rPr lang="en-US" smtClean="0"/>
              <a:t>9</a:t>
            </a:fld>
            <a:endParaRPr lang="en-US" dirty="0"/>
          </a:p>
        </p:txBody>
      </p:sp>
    </p:spTree>
    <p:extLst>
      <p:ext uri="{BB962C8B-B14F-4D97-AF65-F5344CB8AC3E}">
        <p14:creationId xmlns:p14="http://schemas.microsoft.com/office/powerpoint/2010/main" val="447612075"/>
      </p:ext>
    </p:extLst>
  </p:cSld>
  <p:clrMapOvr>
    <a:masterClrMapping/>
  </p:clrMapOvr>
  <p:transition/>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84455A5-5B1F-42D7-89F4-4C018F6FE882}">
  <ds:schemaRefs>
    <ds:schemaRef ds:uri="http://schemas.microsoft.com/sharepoint/v3/contenttype/forms"/>
  </ds:schemaRefs>
</ds:datastoreItem>
</file>

<file path=customXml/itemProps2.xml><?xml version="1.0" encoding="utf-8"?>
<ds:datastoreItem xmlns:ds="http://schemas.openxmlformats.org/officeDocument/2006/customXml" ds:itemID="{6F0180CB-08B1-436B-9799-0C76022FBD6C}">
  <ds:schemaRefs>
    <ds:schemaRef ds:uri="http://schemas.microsoft.com/sharepoint/v3/fields"/>
    <ds:schemaRef ds:uri="http://purl.org/dc/dcmitype/"/>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elements/1.1/"/>
    <ds:schemaRef ds:uri="0f0eb950-47b7-49a7-b2b9-b0c411c9c3b8"/>
    <ds:schemaRef ds:uri="B6023AA3-3CEE-413F-91F8-322A2644F388"/>
    <ds:schemaRef ds:uri="http://schemas.microsoft.com/sharepoint/v3"/>
    <ds:schemaRef ds:uri="http://schemas.microsoft.com/office/2006/metadata/properties"/>
  </ds:schemaRefs>
</ds:datastoreItem>
</file>

<file path=customXml/itemProps3.xml><?xml version="1.0" encoding="utf-8"?>
<ds:datastoreItem xmlns:ds="http://schemas.openxmlformats.org/officeDocument/2006/customXml" ds:itemID="{576FB07F-DD47-4C62-89FB-E79CBDA66930}">
  <ds:schemaRefs>
    <ds:schemaRef ds:uri="http://schemas.microsoft.com/sharepoint/events"/>
  </ds:schemaRefs>
</ds:datastoreItem>
</file>

<file path=customXml/itemProps4.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ES-501_BG-001</Template>
  <TotalTime>11030</TotalTime>
  <Words>990</Words>
  <Application>Microsoft Office PowerPoint</Application>
  <PresentationFormat>On-screen Show (4:3)</PresentationFormat>
  <Paragraphs>143</Paragraphs>
  <Slides>19</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Wingdings</vt:lpstr>
      <vt:lpstr>1_Office Theme</vt:lpstr>
      <vt:lpstr>Feed Water Quality </vt:lpstr>
      <vt:lpstr>PowerPoint Presentation</vt:lpstr>
      <vt:lpstr>Feed Water </vt:lpstr>
      <vt:lpstr>Feed Water</vt:lpstr>
      <vt:lpstr>Feed Water </vt:lpstr>
      <vt:lpstr>Problem Causes  By Impurites  </vt:lpstr>
      <vt:lpstr>Treatment Of Water </vt:lpstr>
      <vt:lpstr>Treatment Of Water </vt:lpstr>
      <vt:lpstr>Treatment Of Water </vt:lpstr>
      <vt:lpstr>Treatment Of Water </vt:lpstr>
      <vt:lpstr>Treatment Of Water </vt:lpstr>
      <vt:lpstr>Treatment Of Water </vt:lpstr>
      <vt:lpstr>Treatment Of Water </vt:lpstr>
      <vt:lpstr>Treatment Of Water </vt:lpstr>
      <vt:lpstr>Treatment Of Water </vt:lpstr>
      <vt:lpstr>Treatment Of Water</vt:lpstr>
      <vt:lpstr>Treatment of Water</vt:lpstr>
      <vt:lpstr>Treatment Of Water</vt:lpstr>
      <vt:lpstr>Treatment of Water Compare Sheet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collin</dc:creator>
  <cp:lastModifiedBy>abhinav pandey</cp:lastModifiedBy>
  <cp:revision>919</cp:revision>
  <cp:lastPrinted>2014-11-21T06:58:07Z</cp:lastPrinted>
  <dcterms:created xsi:type="dcterms:W3CDTF">2014-04-07T11:41:40Z</dcterms:created>
  <dcterms:modified xsi:type="dcterms:W3CDTF">2025-04-15T12:59:26Z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