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5"/>
  </p:sldMasterIdLst>
  <p:notesMasterIdLst>
    <p:notesMasterId r:id="rId30"/>
  </p:notesMasterIdLst>
  <p:sldIdLst>
    <p:sldId id="431" r:id="rId6"/>
    <p:sldId id="459" r:id="rId7"/>
    <p:sldId id="460" r:id="rId8"/>
    <p:sldId id="432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66CC"/>
    <a:srgbClr val="FF99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3379" autoAdjust="0"/>
  </p:normalViewPr>
  <p:slideViewPr>
    <p:cSldViewPr>
      <p:cViewPr varScale="1">
        <p:scale>
          <a:sx n="65" d="100"/>
          <a:sy n="65" d="100"/>
        </p:scale>
        <p:origin x="56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1C878-0A6F-4CFF-B597-C002181612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4D738-E0EE-4A66-83FF-CE9312EC793E}">
      <dgm:prSet custT="1"/>
      <dgm:spPr/>
      <dgm:t>
        <a:bodyPr/>
        <a:lstStyle/>
        <a:p>
          <a:pPr rtl="0"/>
          <a:r>
            <a:rPr lang="en-IN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Behavioural</a:t>
          </a:r>
          <a:endParaRPr lang="en-US" sz="16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23F5B7E-BB70-4497-83DD-973EAC2C690E}" type="sibTrans" cxnId="{83FDB0BF-DE32-41C8-8D4A-A39CB1009F0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D2C8B95F-21F2-4B18-A5CF-BAB36FA9B94D}" type="parTrans" cxnId="{83FDB0BF-DE32-41C8-8D4A-A39CB1009F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EF4B5A-13C6-4474-BDE5-3F7E44F7F9B6}">
      <dgm:prSet custT="1"/>
      <dgm:spPr/>
      <dgm:t>
        <a:bodyPr/>
        <a:lstStyle/>
        <a:p>
          <a:pPr rtl="0"/>
          <a:r>
            <a:rPr lang="en-IN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Psychological  </a:t>
          </a:r>
          <a:endParaRPr lang="en-US" sz="16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E055E079-3F27-4A70-9654-DED1DD7603BA}" type="sibTrans" cxnId="{238C0111-95CE-41EF-9A7A-ABF521DCAB3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8CE80E46-DCAD-4895-9F8A-43290C3607F6}" type="parTrans" cxnId="{238C0111-95CE-41EF-9A7A-ABF521DCAB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0F6579-E558-4215-B7F0-9331AE9F7DAA}">
      <dgm:prSet custT="1"/>
      <dgm:spPr/>
      <dgm:t>
        <a:bodyPr/>
        <a:lstStyle/>
        <a:p>
          <a:pPr rtl="0"/>
          <a:r>
            <a:rPr lang="en-IN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Ergonomic  </a:t>
          </a:r>
          <a:endParaRPr lang="en-US" sz="16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A83FFA6-F4FD-4ED3-9A7B-D120BBA97E18}" type="sibTrans" cxnId="{AEF5BC49-E032-4848-AEEA-9D7D5893FBC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1D16CE8C-18B1-4D30-A6F1-20666C8238DB}" type="parTrans" cxnId="{AEF5BC49-E032-4848-AEEA-9D7D5893F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D206F1-D426-47F1-9D2B-A4492A4B1AD2}">
      <dgm:prSet custT="1"/>
      <dgm:spPr/>
      <dgm:t>
        <a:bodyPr/>
        <a:lstStyle/>
        <a:p>
          <a:pPr rtl="0"/>
          <a:r>
            <a:rPr lang="en-IN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Biological </a:t>
          </a:r>
          <a:endParaRPr lang="en-US" sz="16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21C729B-B847-4CC2-9A28-D8C0EAE1D534}" type="sibTrans" cxnId="{138E97BE-56FF-4ABA-81A2-855EC0DC936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7AE5DF2D-64D8-4E0D-92B0-DD6C0CEB010A}" type="parTrans" cxnId="{138E97BE-56FF-4ABA-81A2-855EC0DC93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6FE5ED-13CF-415D-9B72-E5B775232E97}">
      <dgm:prSet custT="1"/>
      <dgm:spPr/>
      <dgm:t>
        <a:bodyPr/>
        <a:lstStyle/>
        <a:p>
          <a:pPr rtl="0"/>
          <a:r>
            <a:rPr lang="en-IN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Chemical </a:t>
          </a:r>
          <a:endParaRPr lang="en-US" sz="16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E6C727E8-BE7B-4DF3-AAAD-DDEFEE4DD324}" type="sibTrans" cxnId="{58011A68-44D9-4B16-9929-73780B8F7544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51DE3486-83B1-44B4-B432-2DD1FFC00BD0}" type="parTrans" cxnId="{58011A68-44D9-4B16-9929-73780B8F75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B88ECA-6DE8-45BF-866D-45DEDEA97069}">
      <dgm:prSet custT="1"/>
      <dgm:spPr/>
      <dgm:t>
        <a:bodyPr/>
        <a:lstStyle/>
        <a:p>
          <a:pPr rtl="0"/>
          <a:r>
            <a:rPr lang="en-IN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Physical </a:t>
          </a:r>
          <a:endParaRPr lang="en-US" sz="16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A2C7C4E-7231-403D-AE36-4F52F2F3D5E5}" type="sibTrans" cxnId="{A73E3E75-1106-4E07-8982-B17551436B8D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79A13483-E427-4594-8367-BEBB0CE38E6E}" type="parTrans" cxnId="{A73E3E75-1106-4E07-8982-B17551436B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BB4A91-DB5C-4626-8DB5-256C6BCAA3DB}" type="pres">
      <dgm:prSet presAssocID="{6581C878-0A6F-4CFF-B597-C0021816129A}" presName="cycle" presStyleCnt="0">
        <dgm:presLayoutVars>
          <dgm:dir/>
          <dgm:resizeHandles val="exact"/>
        </dgm:presLayoutVars>
      </dgm:prSet>
      <dgm:spPr/>
    </dgm:pt>
    <dgm:pt modelId="{E5ECD38F-736B-47B2-BA7F-CC31872ABF0C}" type="pres">
      <dgm:prSet presAssocID="{48B88ECA-6DE8-45BF-866D-45DEDEA97069}" presName="node" presStyleLbl="node1" presStyleIdx="0" presStyleCnt="6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CBB15D77-15C7-4321-B48C-051D2CB0E98B}" type="pres">
      <dgm:prSet presAssocID="{FA2C7C4E-7231-403D-AE36-4F52F2F3D5E5}" presName="sibTrans" presStyleLbl="sibTrans2D1" presStyleIdx="0" presStyleCnt="6"/>
      <dgm:spPr/>
    </dgm:pt>
    <dgm:pt modelId="{4C062958-3DD2-41B5-A686-70B8536B3BF7}" type="pres">
      <dgm:prSet presAssocID="{FA2C7C4E-7231-403D-AE36-4F52F2F3D5E5}" presName="connectorText" presStyleLbl="sibTrans2D1" presStyleIdx="0" presStyleCnt="6"/>
      <dgm:spPr/>
    </dgm:pt>
    <dgm:pt modelId="{D26601ED-9D0D-4EE8-8C06-AA124666FE51}" type="pres">
      <dgm:prSet presAssocID="{EC6FE5ED-13CF-415D-9B72-E5B775232E97}" presName="node" presStyleLbl="node1" presStyleIdx="1" presStyleCnt="6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EBA6B0B1-9455-4CC1-BF59-1D188548A426}" type="pres">
      <dgm:prSet presAssocID="{E6C727E8-BE7B-4DF3-AAAD-DDEFEE4DD324}" presName="sibTrans" presStyleLbl="sibTrans2D1" presStyleIdx="1" presStyleCnt="6"/>
      <dgm:spPr/>
    </dgm:pt>
    <dgm:pt modelId="{C01D7DC5-6679-42E6-AD4F-4DA5A81DE5D3}" type="pres">
      <dgm:prSet presAssocID="{E6C727E8-BE7B-4DF3-AAAD-DDEFEE4DD324}" presName="connectorText" presStyleLbl="sibTrans2D1" presStyleIdx="1" presStyleCnt="6"/>
      <dgm:spPr/>
    </dgm:pt>
    <dgm:pt modelId="{12EBE2B0-D509-4AE1-A9BA-297335E9B7E7}" type="pres">
      <dgm:prSet presAssocID="{ADD206F1-D426-47F1-9D2B-A4492A4B1AD2}" presName="node" presStyleLbl="node1" presStyleIdx="2" presStyleCnt="6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E887F9B7-1868-4BA0-8D8E-E47D5F44357B}" type="pres">
      <dgm:prSet presAssocID="{821C729B-B847-4CC2-9A28-D8C0EAE1D534}" presName="sibTrans" presStyleLbl="sibTrans2D1" presStyleIdx="2" presStyleCnt="6"/>
      <dgm:spPr/>
    </dgm:pt>
    <dgm:pt modelId="{5027EBB4-97FB-4B88-A580-018592046FA3}" type="pres">
      <dgm:prSet presAssocID="{821C729B-B847-4CC2-9A28-D8C0EAE1D534}" presName="connectorText" presStyleLbl="sibTrans2D1" presStyleIdx="2" presStyleCnt="6"/>
      <dgm:spPr/>
    </dgm:pt>
    <dgm:pt modelId="{8AA862C3-8489-4951-AA4B-EBFFD817D660}" type="pres">
      <dgm:prSet presAssocID="{8A0F6579-E558-4215-B7F0-9331AE9F7DAA}" presName="node" presStyleLbl="node1" presStyleIdx="3" presStyleCnt="6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C99C5F89-D60E-4DB0-A52A-3795D071D8ED}" type="pres">
      <dgm:prSet presAssocID="{AA83FFA6-F4FD-4ED3-9A7B-D120BBA97E18}" presName="sibTrans" presStyleLbl="sibTrans2D1" presStyleIdx="3" presStyleCnt="6"/>
      <dgm:spPr/>
    </dgm:pt>
    <dgm:pt modelId="{2DEFEE4C-2AC5-4DEC-8684-24BAF61AB757}" type="pres">
      <dgm:prSet presAssocID="{AA83FFA6-F4FD-4ED3-9A7B-D120BBA97E18}" presName="connectorText" presStyleLbl="sibTrans2D1" presStyleIdx="3" presStyleCnt="6"/>
      <dgm:spPr/>
    </dgm:pt>
    <dgm:pt modelId="{369D7F17-7682-4B59-86F7-F10230194496}" type="pres">
      <dgm:prSet presAssocID="{FFEF4B5A-13C6-4474-BDE5-3F7E44F7F9B6}" presName="node" presStyleLbl="node1" presStyleIdx="4" presStyleCnt="6" custScaleX="122785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363B5526-1677-496F-B08C-E3C4A8FD466D}" type="pres">
      <dgm:prSet presAssocID="{E055E079-3F27-4A70-9654-DED1DD7603BA}" presName="sibTrans" presStyleLbl="sibTrans2D1" presStyleIdx="4" presStyleCnt="6"/>
      <dgm:spPr/>
    </dgm:pt>
    <dgm:pt modelId="{2072990E-079B-4EDE-AC3E-D00BADAC57A7}" type="pres">
      <dgm:prSet presAssocID="{E055E079-3F27-4A70-9654-DED1DD7603BA}" presName="connectorText" presStyleLbl="sibTrans2D1" presStyleIdx="4" presStyleCnt="6"/>
      <dgm:spPr/>
    </dgm:pt>
    <dgm:pt modelId="{DB34D6D6-5A0F-4490-8D51-41D901EA0962}" type="pres">
      <dgm:prSet presAssocID="{E004D738-E0EE-4A66-83FF-CE9312EC793E}" presName="node" presStyleLbl="node1" presStyleIdx="5" presStyleCnt="6" custScaleX="117372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BAF6463C-DA10-4877-8998-394649CFB2E0}" type="pres">
      <dgm:prSet presAssocID="{523F5B7E-BB70-4497-83DD-973EAC2C690E}" presName="sibTrans" presStyleLbl="sibTrans2D1" presStyleIdx="5" presStyleCnt="6"/>
      <dgm:spPr/>
    </dgm:pt>
    <dgm:pt modelId="{55F5AF14-E31A-47A6-B359-B9414BB5042A}" type="pres">
      <dgm:prSet presAssocID="{523F5B7E-BB70-4497-83DD-973EAC2C690E}" presName="connectorText" presStyleLbl="sibTrans2D1" presStyleIdx="5" presStyleCnt="6"/>
      <dgm:spPr/>
    </dgm:pt>
  </dgm:ptLst>
  <dgm:cxnLst>
    <dgm:cxn modelId="{FB9EE200-8956-47DA-9D14-28E84A940A35}" type="presOf" srcId="{6581C878-0A6F-4CFF-B597-C0021816129A}" destId="{D8BB4A91-DB5C-4626-8DB5-256C6BCAA3DB}" srcOrd="0" destOrd="0" presId="urn:microsoft.com/office/officeart/2005/8/layout/cycle2"/>
    <dgm:cxn modelId="{0B7EDA07-33C3-45E3-8C1A-A0923C0B4E90}" type="presOf" srcId="{E055E079-3F27-4A70-9654-DED1DD7603BA}" destId="{363B5526-1677-496F-B08C-E3C4A8FD466D}" srcOrd="0" destOrd="0" presId="urn:microsoft.com/office/officeart/2005/8/layout/cycle2"/>
    <dgm:cxn modelId="{238C0111-95CE-41EF-9A7A-ABF521DCAB3D}" srcId="{6581C878-0A6F-4CFF-B597-C0021816129A}" destId="{FFEF4B5A-13C6-4474-BDE5-3F7E44F7F9B6}" srcOrd="4" destOrd="0" parTransId="{8CE80E46-DCAD-4895-9F8A-43290C3607F6}" sibTransId="{E055E079-3F27-4A70-9654-DED1DD7603BA}"/>
    <dgm:cxn modelId="{C9B4ED12-482A-419E-8BB7-F37BE8289C3D}" type="presOf" srcId="{523F5B7E-BB70-4497-83DD-973EAC2C690E}" destId="{BAF6463C-DA10-4877-8998-394649CFB2E0}" srcOrd="0" destOrd="0" presId="urn:microsoft.com/office/officeart/2005/8/layout/cycle2"/>
    <dgm:cxn modelId="{5E36F113-D6FE-4403-BC84-675B40C3A344}" type="presOf" srcId="{48B88ECA-6DE8-45BF-866D-45DEDEA97069}" destId="{E5ECD38F-736B-47B2-BA7F-CC31872ABF0C}" srcOrd="0" destOrd="0" presId="urn:microsoft.com/office/officeart/2005/8/layout/cycle2"/>
    <dgm:cxn modelId="{12BB2D1E-16F8-44D2-9BAB-CA9B06198AF0}" type="presOf" srcId="{E6C727E8-BE7B-4DF3-AAAD-DDEFEE4DD324}" destId="{C01D7DC5-6679-42E6-AD4F-4DA5A81DE5D3}" srcOrd="1" destOrd="0" presId="urn:microsoft.com/office/officeart/2005/8/layout/cycle2"/>
    <dgm:cxn modelId="{82B93423-D22E-4003-A6F9-79D596F65051}" type="presOf" srcId="{FA2C7C4E-7231-403D-AE36-4F52F2F3D5E5}" destId="{4C062958-3DD2-41B5-A686-70B8536B3BF7}" srcOrd="1" destOrd="0" presId="urn:microsoft.com/office/officeart/2005/8/layout/cycle2"/>
    <dgm:cxn modelId="{FB815133-F083-4548-8582-1D609F40C26C}" type="presOf" srcId="{EC6FE5ED-13CF-415D-9B72-E5B775232E97}" destId="{D26601ED-9D0D-4EE8-8C06-AA124666FE51}" srcOrd="0" destOrd="0" presId="urn:microsoft.com/office/officeart/2005/8/layout/cycle2"/>
    <dgm:cxn modelId="{58011A68-44D9-4B16-9929-73780B8F7544}" srcId="{6581C878-0A6F-4CFF-B597-C0021816129A}" destId="{EC6FE5ED-13CF-415D-9B72-E5B775232E97}" srcOrd="1" destOrd="0" parTransId="{51DE3486-83B1-44B4-B432-2DD1FFC00BD0}" sibTransId="{E6C727E8-BE7B-4DF3-AAAD-DDEFEE4DD324}"/>
    <dgm:cxn modelId="{AEF5BC49-E032-4848-AEEA-9D7D5893FBCA}" srcId="{6581C878-0A6F-4CFF-B597-C0021816129A}" destId="{8A0F6579-E558-4215-B7F0-9331AE9F7DAA}" srcOrd="3" destOrd="0" parTransId="{1D16CE8C-18B1-4D30-A6F1-20666C8238DB}" sibTransId="{AA83FFA6-F4FD-4ED3-9A7B-D120BBA97E18}"/>
    <dgm:cxn modelId="{4D0DA64E-AF3E-4037-BD8B-E0172F59B330}" type="presOf" srcId="{821C729B-B847-4CC2-9A28-D8C0EAE1D534}" destId="{E887F9B7-1868-4BA0-8D8E-E47D5F44357B}" srcOrd="0" destOrd="0" presId="urn:microsoft.com/office/officeart/2005/8/layout/cycle2"/>
    <dgm:cxn modelId="{329B8552-2B60-4CE0-BFA2-D417B0B42121}" type="presOf" srcId="{FA2C7C4E-7231-403D-AE36-4F52F2F3D5E5}" destId="{CBB15D77-15C7-4321-B48C-051D2CB0E98B}" srcOrd="0" destOrd="0" presId="urn:microsoft.com/office/officeart/2005/8/layout/cycle2"/>
    <dgm:cxn modelId="{A8FC9352-5AE7-46DB-9512-1D8CD7277C71}" type="presOf" srcId="{AA83FFA6-F4FD-4ED3-9A7B-D120BBA97E18}" destId="{2DEFEE4C-2AC5-4DEC-8684-24BAF61AB757}" srcOrd="1" destOrd="0" presId="urn:microsoft.com/office/officeart/2005/8/layout/cycle2"/>
    <dgm:cxn modelId="{A73E3E75-1106-4E07-8982-B17551436B8D}" srcId="{6581C878-0A6F-4CFF-B597-C0021816129A}" destId="{48B88ECA-6DE8-45BF-866D-45DEDEA97069}" srcOrd="0" destOrd="0" parTransId="{79A13483-E427-4594-8367-BEBB0CE38E6E}" sibTransId="{FA2C7C4E-7231-403D-AE36-4F52F2F3D5E5}"/>
    <dgm:cxn modelId="{C4DEDC55-4483-4938-9256-5A43372F1E7E}" type="presOf" srcId="{821C729B-B847-4CC2-9A28-D8C0EAE1D534}" destId="{5027EBB4-97FB-4B88-A580-018592046FA3}" srcOrd="1" destOrd="0" presId="urn:microsoft.com/office/officeart/2005/8/layout/cycle2"/>
    <dgm:cxn modelId="{602BB25A-C65D-40C2-84D8-921B17B2B79F}" type="presOf" srcId="{FFEF4B5A-13C6-4474-BDE5-3F7E44F7F9B6}" destId="{369D7F17-7682-4B59-86F7-F10230194496}" srcOrd="0" destOrd="0" presId="urn:microsoft.com/office/officeart/2005/8/layout/cycle2"/>
    <dgm:cxn modelId="{D979777B-5C16-4F1D-8F20-D05283B83519}" type="presOf" srcId="{523F5B7E-BB70-4497-83DD-973EAC2C690E}" destId="{55F5AF14-E31A-47A6-B359-B9414BB5042A}" srcOrd="1" destOrd="0" presId="urn:microsoft.com/office/officeart/2005/8/layout/cycle2"/>
    <dgm:cxn modelId="{97A00E8B-C34B-49B4-BD3D-AAA45527CF35}" type="presOf" srcId="{E004D738-E0EE-4A66-83FF-CE9312EC793E}" destId="{DB34D6D6-5A0F-4490-8D51-41D901EA0962}" srcOrd="0" destOrd="0" presId="urn:microsoft.com/office/officeart/2005/8/layout/cycle2"/>
    <dgm:cxn modelId="{02EC1BA1-DA44-40DB-9D8C-70026C8CEBD6}" type="presOf" srcId="{ADD206F1-D426-47F1-9D2B-A4492A4B1AD2}" destId="{12EBE2B0-D509-4AE1-A9BA-297335E9B7E7}" srcOrd="0" destOrd="0" presId="urn:microsoft.com/office/officeart/2005/8/layout/cycle2"/>
    <dgm:cxn modelId="{D3B1FEAF-8E23-497D-82EE-81C1290118EE}" type="presOf" srcId="{E055E079-3F27-4A70-9654-DED1DD7603BA}" destId="{2072990E-079B-4EDE-AC3E-D00BADAC57A7}" srcOrd="1" destOrd="0" presId="urn:microsoft.com/office/officeart/2005/8/layout/cycle2"/>
    <dgm:cxn modelId="{C01037B6-58C2-45F6-999F-8A7C466A4D03}" type="presOf" srcId="{8A0F6579-E558-4215-B7F0-9331AE9F7DAA}" destId="{8AA862C3-8489-4951-AA4B-EBFFD817D660}" srcOrd="0" destOrd="0" presId="urn:microsoft.com/office/officeart/2005/8/layout/cycle2"/>
    <dgm:cxn modelId="{472436BD-4736-41E5-AE94-E9931DCF5BE0}" type="presOf" srcId="{AA83FFA6-F4FD-4ED3-9A7B-D120BBA97E18}" destId="{C99C5F89-D60E-4DB0-A52A-3795D071D8ED}" srcOrd="0" destOrd="0" presId="urn:microsoft.com/office/officeart/2005/8/layout/cycle2"/>
    <dgm:cxn modelId="{138E97BE-56FF-4ABA-81A2-855EC0DC936A}" srcId="{6581C878-0A6F-4CFF-B597-C0021816129A}" destId="{ADD206F1-D426-47F1-9D2B-A4492A4B1AD2}" srcOrd="2" destOrd="0" parTransId="{7AE5DF2D-64D8-4E0D-92B0-DD6C0CEB010A}" sibTransId="{821C729B-B847-4CC2-9A28-D8C0EAE1D534}"/>
    <dgm:cxn modelId="{83FDB0BF-DE32-41C8-8D4A-A39CB1009F0D}" srcId="{6581C878-0A6F-4CFF-B597-C0021816129A}" destId="{E004D738-E0EE-4A66-83FF-CE9312EC793E}" srcOrd="5" destOrd="0" parTransId="{D2C8B95F-21F2-4B18-A5CF-BAB36FA9B94D}" sibTransId="{523F5B7E-BB70-4497-83DD-973EAC2C690E}"/>
    <dgm:cxn modelId="{3D4817CF-9E79-4DF7-8456-76F48E60E2E0}" type="presOf" srcId="{E6C727E8-BE7B-4DF3-AAAD-DDEFEE4DD324}" destId="{EBA6B0B1-9455-4CC1-BF59-1D188548A426}" srcOrd="0" destOrd="0" presId="urn:microsoft.com/office/officeart/2005/8/layout/cycle2"/>
    <dgm:cxn modelId="{B1A314A7-784B-4783-81EF-15E4124BFC7B}" type="presParOf" srcId="{D8BB4A91-DB5C-4626-8DB5-256C6BCAA3DB}" destId="{E5ECD38F-736B-47B2-BA7F-CC31872ABF0C}" srcOrd="0" destOrd="0" presId="urn:microsoft.com/office/officeart/2005/8/layout/cycle2"/>
    <dgm:cxn modelId="{03F48D74-FA5E-442E-9A1C-306BCA8961A3}" type="presParOf" srcId="{D8BB4A91-DB5C-4626-8DB5-256C6BCAA3DB}" destId="{CBB15D77-15C7-4321-B48C-051D2CB0E98B}" srcOrd="1" destOrd="0" presId="urn:microsoft.com/office/officeart/2005/8/layout/cycle2"/>
    <dgm:cxn modelId="{84D8EF9D-CEB3-4172-8B62-F78EE519CA54}" type="presParOf" srcId="{CBB15D77-15C7-4321-B48C-051D2CB0E98B}" destId="{4C062958-3DD2-41B5-A686-70B8536B3BF7}" srcOrd="0" destOrd="0" presId="urn:microsoft.com/office/officeart/2005/8/layout/cycle2"/>
    <dgm:cxn modelId="{74CB7484-44F0-451B-9DF1-2DC74167BC8D}" type="presParOf" srcId="{D8BB4A91-DB5C-4626-8DB5-256C6BCAA3DB}" destId="{D26601ED-9D0D-4EE8-8C06-AA124666FE51}" srcOrd="2" destOrd="0" presId="urn:microsoft.com/office/officeart/2005/8/layout/cycle2"/>
    <dgm:cxn modelId="{7BC702AD-D014-4F86-9F30-B17C4025D955}" type="presParOf" srcId="{D8BB4A91-DB5C-4626-8DB5-256C6BCAA3DB}" destId="{EBA6B0B1-9455-4CC1-BF59-1D188548A426}" srcOrd="3" destOrd="0" presId="urn:microsoft.com/office/officeart/2005/8/layout/cycle2"/>
    <dgm:cxn modelId="{CAE6C845-4618-4B91-AD8A-6D0F80066F9E}" type="presParOf" srcId="{EBA6B0B1-9455-4CC1-BF59-1D188548A426}" destId="{C01D7DC5-6679-42E6-AD4F-4DA5A81DE5D3}" srcOrd="0" destOrd="0" presId="urn:microsoft.com/office/officeart/2005/8/layout/cycle2"/>
    <dgm:cxn modelId="{EA4711A6-02B9-4531-A296-BFB84239ECA9}" type="presParOf" srcId="{D8BB4A91-DB5C-4626-8DB5-256C6BCAA3DB}" destId="{12EBE2B0-D509-4AE1-A9BA-297335E9B7E7}" srcOrd="4" destOrd="0" presId="urn:microsoft.com/office/officeart/2005/8/layout/cycle2"/>
    <dgm:cxn modelId="{3A6CD753-D947-4F29-85D0-16450D7F6251}" type="presParOf" srcId="{D8BB4A91-DB5C-4626-8DB5-256C6BCAA3DB}" destId="{E887F9B7-1868-4BA0-8D8E-E47D5F44357B}" srcOrd="5" destOrd="0" presId="urn:microsoft.com/office/officeart/2005/8/layout/cycle2"/>
    <dgm:cxn modelId="{628B9140-E3E3-45E1-B2DE-41E947E8D59B}" type="presParOf" srcId="{E887F9B7-1868-4BA0-8D8E-E47D5F44357B}" destId="{5027EBB4-97FB-4B88-A580-018592046FA3}" srcOrd="0" destOrd="0" presId="urn:microsoft.com/office/officeart/2005/8/layout/cycle2"/>
    <dgm:cxn modelId="{5BDBD6BB-2E85-486F-9565-EC6EDD046E00}" type="presParOf" srcId="{D8BB4A91-DB5C-4626-8DB5-256C6BCAA3DB}" destId="{8AA862C3-8489-4951-AA4B-EBFFD817D660}" srcOrd="6" destOrd="0" presId="urn:microsoft.com/office/officeart/2005/8/layout/cycle2"/>
    <dgm:cxn modelId="{D93CA636-24B4-4A53-8573-1BD0A22839F5}" type="presParOf" srcId="{D8BB4A91-DB5C-4626-8DB5-256C6BCAA3DB}" destId="{C99C5F89-D60E-4DB0-A52A-3795D071D8ED}" srcOrd="7" destOrd="0" presId="urn:microsoft.com/office/officeart/2005/8/layout/cycle2"/>
    <dgm:cxn modelId="{37DE4C18-8A15-4568-B14C-FA70965F06BD}" type="presParOf" srcId="{C99C5F89-D60E-4DB0-A52A-3795D071D8ED}" destId="{2DEFEE4C-2AC5-4DEC-8684-24BAF61AB757}" srcOrd="0" destOrd="0" presId="urn:microsoft.com/office/officeart/2005/8/layout/cycle2"/>
    <dgm:cxn modelId="{5B1929F8-ACE4-4884-BF16-046AABE045BA}" type="presParOf" srcId="{D8BB4A91-DB5C-4626-8DB5-256C6BCAA3DB}" destId="{369D7F17-7682-4B59-86F7-F10230194496}" srcOrd="8" destOrd="0" presId="urn:microsoft.com/office/officeart/2005/8/layout/cycle2"/>
    <dgm:cxn modelId="{62D01EAE-3539-4177-B588-ABC28FA1F565}" type="presParOf" srcId="{D8BB4A91-DB5C-4626-8DB5-256C6BCAA3DB}" destId="{363B5526-1677-496F-B08C-E3C4A8FD466D}" srcOrd="9" destOrd="0" presId="urn:microsoft.com/office/officeart/2005/8/layout/cycle2"/>
    <dgm:cxn modelId="{D992398D-53A8-4052-B000-144E2AB7D76A}" type="presParOf" srcId="{363B5526-1677-496F-B08C-E3C4A8FD466D}" destId="{2072990E-079B-4EDE-AC3E-D00BADAC57A7}" srcOrd="0" destOrd="0" presId="urn:microsoft.com/office/officeart/2005/8/layout/cycle2"/>
    <dgm:cxn modelId="{957B84C2-78B5-4088-AF25-61817B559329}" type="presParOf" srcId="{D8BB4A91-DB5C-4626-8DB5-256C6BCAA3DB}" destId="{DB34D6D6-5A0F-4490-8D51-41D901EA0962}" srcOrd="10" destOrd="0" presId="urn:microsoft.com/office/officeart/2005/8/layout/cycle2"/>
    <dgm:cxn modelId="{AE5DD7C4-4E2B-4D5D-9140-40110FF7B84F}" type="presParOf" srcId="{D8BB4A91-DB5C-4626-8DB5-256C6BCAA3DB}" destId="{BAF6463C-DA10-4877-8998-394649CFB2E0}" srcOrd="11" destOrd="0" presId="urn:microsoft.com/office/officeart/2005/8/layout/cycle2"/>
    <dgm:cxn modelId="{EDCDBD98-61AA-4740-8DD1-B04E54329A56}" type="presParOf" srcId="{BAF6463C-DA10-4877-8998-394649CFB2E0}" destId="{55F5AF14-E31A-47A6-B359-B9414BB504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320C6-3140-4AC8-9047-96555847F66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A65E-0FBE-4D7B-8122-252872CE1B3A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IN" dirty="0">
              <a:solidFill>
                <a:schemeClr val="tx1"/>
              </a:solidFill>
            </a:rPr>
            <a:t>Cleaning Agents </a:t>
          </a:r>
          <a:endParaRPr lang="en-US" dirty="0">
            <a:solidFill>
              <a:schemeClr val="tx1"/>
            </a:solidFill>
          </a:endParaRPr>
        </a:p>
      </dgm:t>
    </dgm:pt>
    <dgm:pt modelId="{9F7EE9E4-BFE7-4175-B15A-E03B9B1C9A24}" type="parTrans" cxnId="{79AD99EC-85CE-44A6-98FF-03961F4234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444EA1-25E3-413A-99E7-5A364CAA6910}" type="sibTrans" cxnId="{79AD99EC-85CE-44A6-98FF-03961F42347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EADEA9-C191-4072-B497-D5F8EED72DE6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IN" dirty="0">
              <a:solidFill>
                <a:schemeClr val="tx1"/>
              </a:solidFill>
            </a:rPr>
            <a:t>Toners &amp; Developers </a:t>
          </a:r>
          <a:endParaRPr lang="en-US" dirty="0">
            <a:solidFill>
              <a:schemeClr val="tx1"/>
            </a:solidFill>
          </a:endParaRPr>
        </a:p>
      </dgm:t>
    </dgm:pt>
    <dgm:pt modelId="{7DC2231F-0F9C-40CF-B692-839E838093F2}" type="parTrans" cxnId="{A517D594-A56A-45C3-BB09-6B7AE89994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78BAEB-0667-4CE0-ACF5-4ABCEEE4A073}" type="sibTrans" cxnId="{A517D594-A56A-45C3-BB09-6B7AE899948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40E5CB-8652-4ABD-8AC9-3437B7E18298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IN" dirty="0">
              <a:solidFill>
                <a:schemeClr val="tx1"/>
              </a:solidFill>
            </a:rPr>
            <a:t>Inks, Cleansers,</a:t>
          </a:r>
          <a:endParaRPr lang="en-US" dirty="0">
            <a:solidFill>
              <a:schemeClr val="tx1"/>
            </a:solidFill>
          </a:endParaRPr>
        </a:p>
      </dgm:t>
    </dgm:pt>
    <dgm:pt modelId="{551DEE32-B9D6-41FC-AB79-657FA865D7E5}" type="parTrans" cxnId="{BD4B1A91-6BAF-4EC4-9ED3-02AFC36632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528013-2F66-43AB-94D6-1C24473996B9}" type="sibTrans" cxnId="{BD4B1A91-6BAF-4EC4-9ED3-02AFC366325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F68940-E34A-4077-A363-21F350F7C868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IN" dirty="0">
              <a:solidFill>
                <a:schemeClr val="tx1"/>
              </a:solidFill>
            </a:rPr>
            <a:t>Solvents </a:t>
          </a:r>
          <a:endParaRPr lang="en-US" dirty="0">
            <a:solidFill>
              <a:schemeClr val="tx1"/>
            </a:solidFill>
          </a:endParaRPr>
        </a:p>
      </dgm:t>
    </dgm:pt>
    <dgm:pt modelId="{395F9831-7E5A-486E-BB85-85F6208A94FA}" type="parTrans" cxnId="{7D7FF022-4507-45B6-B99C-109CC99FA9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7B2376-4B85-4232-8942-666662301990}" type="sibTrans" cxnId="{7D7FF022-4507-45B6-B99C-109CC99FA9A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BFDDD3-232C-4FFA-84C2-079507958609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IN" dirty="0">
              <a:solidFill>
                <a:schemeClr val="tx1"/>
              </a:solidFill>
            </a:rPr>
            <a:t>Paints</a:t>
          </a:r>
          <a:endParaRPr lang="en-US" dirty="0">
            <a:solidFill>
              <a:schemeClr val="tx1"/>
            </a:solidFill>
          </a:endParaRPr>
        </a:p>
      </dgm:t>
    </dgm:pt>
    <dgm:pt modelId="{A7A1C3A0-1504-4CF5-ADE4-64DE8CD7ACA0}" type="parTrans" cxnId="{05B7DBBA-9336-42E4-99E7-C60A1A8BC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07E029-A312-4901-96EA-7095112D834E}" type="sibTrans" cxnId="{05B7DBBA-9336-42E4-99E7-C60A1A8BC08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864ABE-7EF4-43CA-AEA2-122C6A54C233}" type="pres">
      <dgm:prSet presAssocID="{A9F320C6-3140-4AC8-9047-96555847F668}" presName="cycle" presStyleCnt="0">
        <dgm:presLayoutVars>
          <dgm:dir/>
          <dgm:resizeHandles val="exact"/>
        </dgm:presLayoutVars>
      </dgm:prSet>
      <dgm:spPr/>
    </dgm:pt>
    <dgm:pt modelId="{18FF2548-9F79-4827-B073-E755D89B2F24}" type="pres">
      <dgm:prSet presAssocID="{9A6EA65E-0FBE-4D7B-8122-252872CE1B3A}" presName="node" presStyleLbl="node1" presStyleIdx="0" presStyleCnt="5" custRadScaleRad="95657" custRadScaleInc="-13368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EB95CC47-A6E1-491E-86A5-390A16148732}" type="pres">
      <dgm:prSet presAssocID="{3C444EA1-25E3-413A-99E7-5A364CAA6910}" presName="sibTrans" presStyleLbl="sibTrans2D1" presStyleIdx="0" presStyleCnt="5"/>
      <dgm:spPr/>
    </dgm:pt>
    <dgm:pt modelId="{43E1CED6-0A4E-4A02-8C8A-2FED9E0D0D43}" type="pres">
      <dgm:prSet presAssocID="{3C444EA1-25E3-413A-99E7-5A364CAA6910}" presName="connectorText" presStyleLbl="sibTrans2D1" presStyleIdx="0" presStyleCnt="5"/>
      <dgm:spPr/>
    </dgm:pt>
    <dgm:pt modelId="{150496D1-C154-4C7D-ACBF-34B4EFB829EE}" type="pres">
      <dgm:prSet presAssocID="{35EADEA9-C191-4072-B497-D5F8EED72DE6}" presName="node" presStyleLbl="node1" presStyleIdx="1" presStyleCnt="5" custRadScaleRad="104041" custRadScaleInc="-1021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B26AF290-4EFC-4010-BC63-2158F0894377}" type="pres">
      <dgm:prSet presAssocID="{A778BAEB-0667-4CE0-ACF5-4ABCEEE4A073}" presName="sibTrans" presStyleLbl="sibTrans2D1" presStyleIdx="1" presStyleCnt="5"/>
      <dgm:spPr/>
    </dgm:pt>
    <dgm:pt modelId="{BE82A80C-E4EF-4CFF-A915-9FC6618A48E0}" type="pres">
      <dgm:prSet presAssocID="{A778BAEB-0667-4CE0-ACF5-4ABCEEE4A073}" presName="connectorText" presStyleLbl="sibTrans2D1" presStyleIdx="1" presStyleCnt="5"/>
      <dgm:spPr/>
    </dgm:pt>
    <dgm:pt modelId="{6C7A9F9E-CD11-4C91-A2D8-42365A34C2E4}" type="pres">
      <dgm:prSet presAssocID="{1C40E5CB-8652-4ABD-8AC9-3437B7E18298}" presName="node" presStyleLbl="node1" presStyleIdx="2" presStyleCnt="5" custRadScaleRad="95478" custRadScaleInc="10799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E0E9F222-FAAD-4675-A3F4-5AF6FB425A6A}" type="pres">
      <dgm:prSet presAssocID="{52528013-2F66-43AB-94D6-1C24473996B9}" presName="sibTrans" presStyleLbl="sibTrans2D1" presStyleIdx="2" presStyleCnt="5"/>
      <dgm:spPr/>
    </dgm:pt>
    <dgm:pt modelId="{8ADE7C32-F38B-439B-AB48-997C34A9498A}" type="pres">
      <dgm:prSet presAssocID="{52528013-2F66-43AB-94D6-1C24473996B9}" presName="connectorText" presStyleLbl="sibTrans2D1" presStyleIdx="2" presStyleCnt="5"/>
      <dgm:spPr/>
    </dgm:pt>
    <dgm:pt modelId="{9E16A67D-4210-41AE-9F2F-5FA14D842E71}" type="pres">
      <dgm:prSet presAssocID="{E1F68940-E34A-4077-A363-21F350F7C868}" presName="node" presStyleLbl="node1" presStyleIdx="3" presStyleCnt="5" custRadScaleRad="103626" custRadScaleInc="2714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E14674DA-D1D5-40A5-82A4-D4E8CD941788}" type="pres">
      <dgm:prSet presAssocID="{C07B2376-4B85-4232-8942-666662301990}" presName="sibTrans" presStyleLbl="sibTrans2D1" presStyleIdx="3" presStyleCnt="5"/>
      <dgm:spPr/>
    </dgm:pt>
    <dgm:pt modelId="{C0B1EF8D-73B4-4468-869E-5E5B90844B8A}" type="pres">
      <dgm:prSet presAssocID="{C07B2376-4B85-4232-8942-666662301990}" presName="connectorText" presStyleLbl="sibTrans2D1" presStyleIdx="3" presStyleCnt="5"/>
      <dgm:spPr/>
    </dgm:pt>
    <dgm:pt modelId="{1680A931-4CBA-4A69-AEC4-02DE33DDEB89}" type="pres">
      <dgm:prSet presAssocID="{1ABFDDD3-232C-4FFA-84C2-079507958609}" presName="node" presStyleLbl="node1" presStyleIdx="4" presStyleCnt="5" custRadScaleRad="101399" custRadScaleInc="-12900">
        <dgm:presLayoutVars>
          <dgm:bulletEnabled val="1"/>
        </dgm:presLayoutVars>
      </dgm:prSet>
      <dgm:spPr>
        <a:prstGeom prst="flowChartMagneticDisk">
          <a:avLst/>
        </a:prstGeom>
      </dgm:spPr>
    </dgm:pt>
    <dgm:pt modelId="{C1C81ECE-4DC7-4818-AE89-62FAA457CA40}" type="pres">
      <dgm:prSet presAssocID="{1307E029-A312-4901-96EA-7095112D834E}" presName="sibTrans" presStyleLbl="sibTrans2D1" presStyleIdx="4" presStyleCnt="5"/>
      <dgm:spPr/>
    </dgm:pt>
    <dgm:pt modelId="{E31F7DD2-3A40-4EE6-B112-6500227C3FE6}" type="pres">
      <dgm:prSet presAssocID="{1307E029-A312-4901-96EA-7095112D834E}" presName="connectorText" presStyleLbl="sibTrans2D1" presStyleIdx="4" presStyleCnt="5"/>
      <dgm:spPr/>
    </dgm:pt>
  </dgm:ptLst>
  <dgm:cxnLst>
    <dgm:cxn modelId="{82E86F01-94B3-48FD-A87C-73E5E78FB30A}" type="presOf" srcId="{A9F320C6-3140-4AC8-9047-96555847F668}" destId="{0D864ABE-7EF4-43CA-AEA2-122C6A54C233}" srcOrd="0" destOrd="0" presId="urn:microsoft.com/office/officeart/2005/8/layout/cycle2"/>
    <dgm:cxn modelId="{A1226906-97E7-46CD-AC14-CB7E9D3A83AF}" type="presOf" srcId="{C07B2376-4B85-4232-8942-666662301990}" destId="{C0B1EF8D-73B4-4468-869E-5E5B90844B8A}" srcOrd="1" destOrd="0" presId="urn:microsoft.com/office/officeart/2005/8/layout/cycle2"/>
    <dgm:cxn modelId="{A1A6B50F-867A-4ED4-986E-C5C21EFA65BA}" type="presOf" srcId="{E1F68940-E34A-4077-A363-21F350F7C868}" destId="{9E16A67D-4210-41AE-9F2F-5FA14D842E71}" srcOrd="0" destOrd="0" presId="urn:microsoft.com/office/officeart/2005/8/layout/cycle2"/>
    <dgm:cxn modelId="{32FA371C-243E-4300-B5F9-25A91DE3F437}" type="presOf" srcId="{1307E029-A312-4901-96EA-7095112D834E}" destId="{E31F7DD2-3A40-4EE6-B112-6500227C3FE6}" srcOrd="1" destOrd="0" presId="urn:microsoft.com/office/officeart/2005/8/layout/cycle2"/>
    <dgm:cxn modelId="{B30C821C-D72C-4A40-848A-4BF6B7F460AD}" type="presOf" srcId="{A778BAEB-0667-4CE0-ACF5-4ABCEEE4A073}" destId="{BE82A80C-E4EF-4CFF-A915-9FC6618A48E0}" srcOrd="1" destOrd="0" presId="urn:microsoft.com/office/officeart/2005/8/layout/cycle2"/>
    <dgm:cxn modelId="{7D7FF022-4507-45B6-B99C-109CC99FA9A7}" srcId="{A9F320C6-3140-4AC8-9047-96555847F668}" destId="{E1F68940-E34A-4077-A363-21F350F7C868}" srcOrd="3" destOrd="0" parTransId="{395F9831-7E5A-486E-BB85-85F6208A94FA}" sibTransId="{C07B2376-4B85-4232-8942-666662301990}"/>
    <dgm:cxn modelId="{3D946F29-FE1D-43E6-B8C5-F14FCFB23FB7}" type="presOf" srcId="{9A6EA65E-0FBE-4D7B-8122-252872CE1B3A}" destId="{18FF2548-9F79-4827-B073-E755D89B2F24}" srcOrd="0" destOrd="0" presId="urn:microsoft.com/office/officeart/2005/8/layout/cycle2"/>
    <dgm:cxn modelId="{12001831-CBDE-4739-A8F0-DE5C11F76F83}" type="presOf" srcId="{C07B2376-4B85-4232-8942-666662301990}" destId="{E14674DA-D1D5-40A5-82A4-D4E8CD941788}" srcOrd="0" destOrd="0" presId="urn:microsoft.com/office/officeart/2005/8/layout/cycle2"/>
    <dgm:cxn modelId="{40B9BB80-33BD-436C-82D4-3A2838D1A215}" type="presOf" srcId="{52528013-2F66-43AB-94D6-1C24473996B9}" destId="{8ADE7C32-F38B-439B-AB48-997C34A9498A}" srcOrd="1" destOrd="0" presId="urn:microsoft.com/office/officeart/2005/8/layout/cycle2"/>
    <dgm:cxn modelId="{E455E383-636A-4984-84FE-6827C78353C6}" type="presOf" srcId="{1C40E5CB-8652-4ABD-8AC9-3437B7E18298}" destId="{6C7A9F9E-CD11-4C91-A2D8-42365A34C2E4}" srcOrd="0" destOrd="0" presId="urn:microsoft.com/office/officeart/2005/8/layout/cycle2"/>
    <dgm:cxn modelId="{BD4B1A91-6BAF-4EC4-9ED3-02AFC3663255}" srcId="{A9F320C6-3140-4AC8-9047-96555847F668}" destId="{1C40E5CB-8652-4ABD-8AC9-3437B7E18298}" srcOrd="2" destOrd="0" parTransId="{551DEE32-B9D6-41FC-AB79-657FA865D7E5}" sibTransId="{52528013-2F66-43AB-94D6-1C24473996B9}"/>
    <dgm:cxn modelId="{A517D594-A56A-45C3-BB09-6B7AE899948E}" srcId="{A9F320C6-3140-4AC8-9047-96555847F668}" destId="{35EADEA9-C191-4072-B497-D5F8EED72DE6}" srcOrd="1" destOrd="0" parTransId="{7DC2231F-0F9C-40CF-B692-839E838093F2}" sibTransId="{A778BAEB-0667-4CE0-ACF5-4ABCEEE4A073}"/>
    <dgm:cxn modelId="{9575B0B4-5E9D-4D5B-9515-7F49DA80E7C1}" type="presOf" srcId="{3C444EA1-25E3-413A-99E7-5A364CAA6910}" destId="{43E1CED6-0A4E-4A02-8C8A-2FED9E0D0D43}" srcOrd="1" destOrd="0" presId="urn:microsoft.com/office/officeart/2005/8/layout/cycle2"/>
    <dgm:cxn modelId="{C65726B6-0020-4C02-9D04-26206D571BEB}" type="presOf" srcId="{35EADEA9-C191-4072-B497-D5F8EED72DE6}" destId="{150496D1-C154-4C7D-ACBF-34B4EFB829EE}" srcOrd="0" destOrd="0" presId="urn:microsoft.com/office/officeart/2005/8/layout/cycle2"/>
    <dgm:cxn modelId="{05B7DBBA-9336-42E4-99E7-C60A1A8BC086}" srcId="{A9F320C6-3140-4AC8-9047-96555847F668}" destId="{1ABFDDD3-232C-4FFA-84C2-079507958609}" srcOrd="4" destOrd="0" parTransId="{A7A1C3A0-1504-4CF5-ADE4-64DE8CD7ACA0}" sibTransId="{1307E029-A312-4901-96EA-7095112D834E}"/>
    <dgm:cxn modelId="{E6F9EED0-ADE7-4BBE-ABE3-F25718F3E012}" type="presOf" srcId="{A778BAEB-0667-4CE0-ACF5-4ABCEEE4A073}" destId="{B26AF290-4EFC-4010-BC63-2158F0894377}" srcOrd="0" destOrd="0" presId="urn:microsoft.com/office/officeart/2005/8/layout/cycle2"/>
    <dgm:cxn modelId="{2055C9D1-F02C-402B-BCED-14BCC1221260}" type="presOf" srcId="{3C444EA1-25E3-413A-99E7-5A364CAA6910}" destId="{EB95CC47-A6E1-491E-86A5-390A16148732}" srcOrd="0" destOrd="0" presId="urn:microsoft.com/office/officeart/2005/8/layout/cycle2"/>
    <dgm:cxn modelId="{5A7395DD-204D-443A-8B6F-38BBEA3777E0}" type="presOf" srcId="{1ABFDDD3-232C-4FFA-84C2-079507958609}" destId="{1680A931-4CBA-4A69-AEC4-02DE33DDEB89}" srcOrd="0" destOrd="0" presId="urn:microsoft.com/office/officeart/2005/8/layout/cycle2"/>
    <dgm:cxn modelId="{A8818ADF-DEC1-4EE1-81C7-0952FF2983EA}" type="presOf" srcId="{1307E029-A312-4901-96EA-7095112D834E}" destId="{C1C81ECE-4DC7-4818-AE89-62FAA457CA40}" srcOrd="0" destOrd="0" presId="urn:microsoft.com/office/officeart/2005/8/layout/cycle2"/>
    <dgm:cxn modelId="{79AD99EC-85CE-44A6-98FF-03961F423473}" srcId="{A9F320C6-3140-4AC8-9047-96555847F668}" destId="{9A6EA65E-0FBE-4D7B-8122-252872CE1B3A}" srcOrd="0" destOrd="0" parTransId="{9F7EE9E4-BFE7-4175-B15A-E03B9B1C9A24}" sibTransId="{3C444EA1-25E3-413A-99E7-5A364CAA6910}"/>
    <dgm:cxn modelId="{572E5EF5-0059-46F1-AF77-9096F28799AB}" type="presOf" srcId="{52528013-2F66-43AB-94D6-1C24473996B9}" destId="{E0E9F222-FAAD-4675-A3F4-5AF6FB425A6A}" srcOrd="0" destOrd="0" presId="urn:microsoft.com/office/officeart/2005/8/layout/cycle2"/>
    <dgm:cxn modelId="{0D5B9068-1103-42A3-8F58-FDB420A202DC}" type="presParOf" srcId="{0D864ABE-7EF4-43CA-AEA2-122C6A54C233}" destId="{18FF2548-9F79-4827-B073-E755D89B2F24}" srcOrd="0" destOrd="0" presId="urn:microsoft.com/office/officeart/2005/8/layout/cycle2"/>
    <dgm:cxn modelId="{D3028A69-2B48-4091-A8B5-B92694FA13E1}" type="presParOf" srcId="{0D864ABE-7EF4-43CA-AEA2-122C6A54C233}" destId="{EB95CC47-A6E1-491E-86A5-390A16148732}" srcOrd="1" destOrd="0" presId="urn:microsoft.com/office/officeart/2005/8/layout/cycle2"/>
    <dgm:cxn modelId="{98D63AB8-C94F-4E33-B02F-39FAE7D3EBB4}" type="presParOf" srcId="{EB95CC47-A6E1-491E-86A5-390A16148732}" destId="{43E1CED6-0A4E-4A02-8C8A-2FED9E0D0D43}" srcOrd="0" destOrd="0" presId="urn:microsoft.com/office/officeart/2005/8/layout/cycle2"/>
    <dgm:cxn modelId="{CC2C22CF-2340-462C-A314-D0A1132A1EA9}" type="presParOf" srcId="{0D864ABE-7EF4-43CA-AEA2-122C6A54C233}" destId="{150496D1-C154-4C7D-ACBF-34B4EFB829EE}" srcOrd="2" destOrd="0" presId="urn:microsoft.com/office/officeart/2005/8/layout/cycle2"/>
    <dgm:cxn modelId="{88AEB442-ED33-49B6-B682-790230CB3EC3}" type="presParOf" srcId="{0D864ABE-7EF4-43CA-AEA2-122C6A54C233}" destId="{B26AF290-4EFC-4010-BC63-2158F0894377}" srcOrd="3" destOrd="0" presId="urn:microsoft.com/office/officeart/2005/8/layout/cycle2"/>
    <dgm:cxn modelId="{1C00A033-4B19-4C42-8C7D-CE3EAC9539E2}" type="presParOf" srcId="{B26AF290-4EFC-4010-BC63-2158F0894377}" destId="{BE82A80C-E4EF-4CFF-A915-9FC6618A48E0}" srcOrd="0" destOrd="0" presId="urn:microsoft.com/office/officeart/2005/8/layout/cycle2"/>
    <dgm:cxn modelId="{B81C0B9B-873D-483A-845E-AF71E5901C6C}" type="presParOf" srcId="{0D864ABE-7EF4-43CA-AEA2-122C6A54C233}" destId="{6C7A9F9E-CD11-4C91-A2D8-42365A34C2E4}" srcOrd="4" destOrd="0" presId="urn:microsoft.com/office/officeart/2005/8/layout/cycle2"/>
    <dgm:cxn modelId="{D8E3A1EC-B656-4D18-BB45-290B45ED52B9}" type="presParOf" srcId="{0D864ABE-7EF4-43CA-AEA2-122C6A54C233}" destId="{E0E9F222-FAAD-4675-A3F4-5AF6FB425A6A}" srcOrd="5" destOrd="0" presId="urn:microsoft.com/office/officeart/2005/8/layout/cycle2"/>
    <dgm:cxn modelId="{5BCFCAA1-5F2D-4756-9EC6-AD387430D07C}" type="presParOf" srcId="{E0E9F222-FAAD-4675-A3F4-5AF6FB425A6A}" destId="{8ADE7C32-F38B-439B-AB48-997C34A9498A}" srcOrd="0" destOrd="0" presId="urn:microsoft.com/office/officeart/2005/8/layout/cycle2"/>
    <dgm:cxn modelId="{A6B64A17-5E16-4EC0-9631-35EEBE552083}" type="presParOf" srcId="{0D864ABE-7EF4-43CA-AEA2-122C6A54C233}" destId="{9E16A67D-4210-41AE-9F2F-5FA14D842E71}" srcOrd="6" destOrd="0" presId="urn:microsoft.com/office/officeart/2005/8/layout/cycle2"/>
    <dgm:cxn modelId="{0AB52BAF-6839-45EB-B013-D66C07EA0E2E}" type="presParOf" srcId="{0D864ABE-7EF4-43CA-AEA2-122C6A54C233}" destId="{E14674DA-D1D5-40A5-82A4-D4E8CD941788}" srcOrd="7" destOrd="0" presId="urn:microsoft.com/office/officeart/2005/8/layout/cycle2"/>
    <dgm:cxn modelId="{DAD2526C-8771-485C-B2E7-7F6BC0337BEB}" type="presParOf" srcId="{E14674DA-D1D5-40A5-82A4-D4E8CD941788}" destId="{C0B1EF8D-73B4-4468-869E-5E5B90844B8A}" srcOrd="0" destOrd="0" presId="urn:microsoft.com/office/officeart/2005/8/layout/cycle2"/>
    <dgm:cxn modelId="{04E290AF-9259-453C-90A7-B2F7A751B265}" type="presParOf" srcId="{0D864ABE-7EF4-43CA-AEA2-122C6A54C233}" destId="{1680A931-4CBA-4A69-AEC4-02DE33DDEB89}" srcOrd="8" destOrd="0" presId="urn:microsoft.com/office/officeart/2005/8/layout/cycle2"/>
    <dgm:cxn modelId="{346CFC28-4111-4B64-A65E-2CEA29A9FFDE}" type="presParOf" srcId="{0D864ABE-7EF4-43CA-AEA2-122C6A54C233}" destId="{C1C81ECE-4DC7-4818-AE89-62FAA457CA40}" srcOrd="9" destOrd="0" presId="urn:microsoft.com/office/officeart/2005/8/layout/cycle2"/>
    <dgm:cxn modelId="{375CBD30-D797-4CAC-856D-DD5883093D6C}" type="presParOf" srcId="{C1C81ECE-4DC7-4818-AE89-62FAA457CA40}" destId="{E31F7DD2-3A40-4EE6-B112-6500227C3F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CD38F-736B-47B2-BA7F-CC31872ABF0C}">
      <dsp:nvSpPr>
        <dsp:cNvPr id="0" name=""/>
        <dsp:cNvSpPr/>
      </dsp:nvSpPr>
      <dsp:spPr>
        <a:xfrm>
          <a:off x="3664179" y="1525"/>
          <a:ext cx="1103114" cy="1103114"/>
        </a:xfrm>
        <a:prstGeom prst="flowChartMagneticDisk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Physical </a:t>
          </a:r>
          <a:endParaRPr lang="en-US" sz="1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664179" y="369230"/>
        <a:ext cx="1103114" cy="551557"/>
      </dsp:txXfrm>
    </dsp:sp>
    <dsp:sp modelId="{CBB15D77-15C7-4321-B48C-051D2CB0E98B}">
      <dsp:nvSpPr>
        <dsp:cNvPr id="0" name=""/>
        <dsp:cNvSpPr/>
      </dsp:nvSpPr>
      <dsp:spPr>
        <a:xfrm rot="1800000">
          <a:off x="4779219" y="776959"/>
          <a:ext cx="293409" cy="372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  <a:latin typeface="+mn-lt"/>
          </a:endParaRPr>
        </a:p>
      </dsp:txBody>
      <dsp:txXfrm>
        <a:off x="4785115" y="829413"/>
        <a:ext cx="205386" cy="223380"/>
      </dsp:txXfrm>
    </dsp:sp>
    <dsp:sp modelId="{D26601ED-9D0D-4EE8-8C06-AA124666FE51}">
      <dsp:nvSpPr>
        <dsp:cNvPr id="0" name=""/>
        <dsp:cNvSpPr/>
      </dsp:nvSpPr>
      <dsp:spPr>
        <a:xfrm>
          <a:off x="5098938" y="829884"/>
          <a:ext cx="1103114" cy="1103114"/>
        </a:xfrm>
        <a:prstGeom prst="flowChartMagneticDisk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Chemical </a:t>
          </a:r>
          <a:endParaRPr lang="en-US" sz="1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098938" y="1197589"/>
        <a:ext cx="1103114" cy="551557"/>
      </dsp:txXfrm>
    </dsp:sp>
    <dsp:sp modelId="{EBA6B0B1-9455-4CC1-BF59-1D188548A426}">
      <dsp:nvSpPr>
        <dsp:cNvPr id="0" name=""/>
        <dsp:cNvSpPr/>
      </dsp:nvSpPr>
      <dsp:spPr>
        <a:xfrm rot="5400000">
          <a:off x="5503790" y="2015345"/>
          <a:ext cx="293409" cy="372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  <a:latin typeface="+mn-lt"/>
          </a:endParaRPr>
        </a:p>
      </dsp:txBody>
      <dsp:txXfrm>
        <a:off x="5547802" y="2045794"/>
        <a:ext cx="205386" cy="223380"/>
      </dsp:txXfrm>
    </dsp:sp>
    <dsp:sp modelId="{12EBE2B0-D509-4AE1-A9BA-297335E9B7E7}">
      <dsp:nvSpPr>
        <dsp:cNvPr id="0" name=""/>
        <dsp:cNvSpPr/>
      </dsp:nvSpPr>
      <dsp:spPr>
        <a:xfrm>
          <a:off x="5098938" y="2486601"/>
          <a:ext cx="1103114" cy="1103114"/>
        </a:xfrm>
        <a:prstGeom prst="flowChartMagneticDisk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Biological </a:t>
          </a:r>
          <a:endParaRPr lang="en-US" sz="1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098938" y="2854306"/>
        <a:ext cx="1103114" cy="551557"/>
      </dsp:txXfrm>
    </dsp:sp>
    <dsp:sp modelId="{E887F9B7-1868-4BA0-8D8E-E47D5F44357B}">
      <dsp:nvSpPr>
        <dsp:cNvPr id="0" name=""/>
        <dsp:cNvSpPr/>
      </dsp:nvSpPr>
      <dsp:spPr>
        <a:xfrm rot="9000000">
          <a:off x="4793602" y="3262035"/>
          <a:ext cx="293409" cy="372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  <a:latin typeface="+mn-lt"/>
          </a:endParaRPr>
        </a:p>
      </dsp:txBody>
      <dsp:txXfrm rot="10800000">
        <a:off x="4875729" y="3314489"/>
        <a:ext cx="205386" cy="223380"/>
      </dsp:txXfrm>
    </dsp:sp>
    <dsp:sp modelId="{8AA862C3-8489-4951-AA4B-EBFFD817D660}">
      <dsp:nvSpPr>
        <dsp:cNvPr id="0" name=""/>
        <dsp:cNvSpPr/>
      </dsp:nvSpPr>
      <dsp:spPr>
        <a:xfrm>
          <a:off x="3664179" y="3314960"/>
          <a:ext cx="1103114" cy="1103114"/>
        </a:xfrm>
        <a:prstGeom prst="flowChartMagneticDisk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Ergonomic  </a:t>
          </a:r>
          <a:endParaRPr lang="en-US" sz="1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664179" y="3682665"/>
        <a:ext cx="1103114" cy="551557"/>
      </dsp:txXfrm>
    </dsp:sp>
    <dsp:sp modelId="{C99C5F89-D60E-4DB0-A52A-3795D071D8ED}">
      <dsp:nvSpPr>
        <dsp:cNvPr id="0" name=""/>
        <dsp:cNvSpPr/>
      </dsp:nvSpPr>
      <dsp:spPr>
        <a:xfrm rot="12600000">
          <a:off x="3418029" y="3291292"/>
          <a:ext cx="247617" cy="372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  <a:latin typeface="+mn-lt"/>
          </a:endParaRPr>
        </a:p>
      </dsp:txBody>
      <dsp:txXfrm rot="10800000">
        <a:off x="3487338" y="3384323"/>
        <a:ext cx="173332" cy="223380"/>
      </dsp:txXfrm>
    </dsp:sp>
    <dsp:sp modelId="{369D7F17-7682-4B59-86F7-F10230194496}">
      <dsp:nvSpPr>
        <dsp:cNvPr id="0" name=""/>
        <dsp:cNvSpPr/>
      </dsp:nvSpPr>
      <dsp:spPr>
        <a:xfrm>
          <a:off x="2103747" y="2486601"/>
          <a:ext cx="1354458" cy="1103114"/>
        </a:xfrm>
        <a:prstGeom prst="flowChartMagneticDisk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Psychological  </a:t>
          </a:r>
          <a:endParaRPr lang="en-US" sz="1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103747" y="2854306"/>
        <a:ext cx="1354458" cy="551557"/>
      </dsp:txXfrm>
    </dsp:sp>
    <dsp:sp modelId="{363B5526-1677-496F-B08C-E3C4A8FD466D}">
      <dsp:nvSpPr>
        <dsp:cNvPr id="0" name=""/>
        <dsp:cNvSpPr/>
      </dsp:nvSpPr>
      <dsp:spPr>
        <a:xfrm rot="16200000">
          <a:off x="2634271" y="2031953"/>
          <a:ext cx="293409" cy="372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  <a:latin typeface="+mn-lt"/>
          </a:endParaRPr>
        </a:p>
      </dsp:txBody>
      <dsp:txXfrm>
        <a:off x="2678283" y="2150425"/>
        <a:ext cx="205386" cy="223380"/>
      </dsp:txXfrm>
    </dsp:sp>
    <dsp:sp modelId="{DB34D6D6-5A0F-4490-8D51-41D901EA0962}">
      <dsp:nvSpPr>
        <dsp:cNvPr id="0" name=""/>
        <dsp:cNvSpPr/>
      </dsp:nvSpPr>
      <dsp:spPr>
        <a:xfrm>
          <a:off x="2133602" y="829884"/>
          <a:ext cx="1294747" cy="1103114"/>
        </a:xfrm>
        <a:prstGeom prst="flowChartMagneticDisk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Behavioural</a:t>
          </a:r>
          <a:endParaRPr lang="en-US" sz="1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133602" y="1197589"/>
        <a:ext cx="1294747" cy="551557"/>
      </dsp:txXfrm>
    </dsp:sp>
    <dsp:sp modelId="{BAF6463C-DA10-4877-8998-394649CFB2E0}">
      <dsp:nvSpPr>
        <dsp:cNvPr id="0" name=""/>
        <dsp:cNvSpPr/>
      </dsp:nvSpPr>
      <dsp:spPr>
        <a:xfrm rot="19800000">
          <a:off x="3392285" y="767942"/>
          <a:ext cx="257759" cy="372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  <a:latin typeface="+mn-lt"/>
          </a:endParaRPr>
        </a:p>
      </dsp:txBody>
      <dsp:txXfrm>
        <a:off x="3397465" y="861734"/>
        <a:ext cx="180431" cy="223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F2548-9F79-4827-B073-E755D89B2F24}">
      <dsp:nvSpPr>
        <dsp:cNvPr id="0" name=""/>
        <dsp:cNvSpPr/>
      </dsp:nvSpPr>
      <dsp:spPr>
        <a:xfrm>
          <a:off x="1676395" y="76192"/>
          <a:ext cx="1264443" cy="1264443"/>
        </a:xfrm>
        <a:prstGeom prst="flowChartMagneticDisk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Cleaning Agents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676395" y="497673"/>
        <a:ext cx="1264443" cy="632222"/>
      </dsp:txXfrm>
    </dsp:sp>
    <dsp:sp modelId="{EB95CC47-A6E1-491E-86A5-390A16148732}">
      <dsp:nvSpPr>
        <dsp:cNvPr id="0" name=""/>
        <dsp:cNvSpPr/>
      </dsp:nvSpPr>
      <dsp:spPr>
        <a:xfrm rot="1821511">
          <a:off x="2967207" y="995116"/>
          <a:ext cx="390372" cy="426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2975236" y="1050871"/>
        <a:ext cx="273260" cy="256049"/>
      </dsp:txXfrm>
    </dsp:sp>
    <dsp:sp modelId="{150496D1-C154-4C7D-ACBF-34B4EFB829EE}">
      <dsp:nvSpPr>
        <dsp:cNvPr id="0" name=""/>
        <dsp:cNvSpPr/>
      </dsp:nvSpPr>
      <dsp:spPr>
        <a:xfrm>
          <a:off x="3403014" y="1087514"/>
          <a:ext cx="1264443" cy="1264443"/>
        </a:xfrm>
        <a:prstGeom prst="flowChartMagneticDisk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Toners &amp; Developers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03014" y="1508995"/>
        <a:ext cx="1264443" cy="632222"/>
      </dsp:txXfrm>
    </dsp:sp>
    <dsp:sp modelId="{B26AF290-4EFC-4010-BC63-2158F0894377}">
      <dsp:nvSpPr>
        <dsp:cNvPr id="0" name=""/>
        <dsp:cNvSpPr/>
      </dsp:nvSpPr>
      <dsp:spPr>
        <a:xfrm rot="6773396">
          <a:off x="3457845" y="2415281"/>
          <a:ext cx="387271" cy="426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3538531" y="2447115"/>
        <a:ext cx="271090" cy="256049"/>
      </dsp:txXfrm>
    </dsp:sp>
    <dsp:sp modelId="{6C7A9F9E-CD11-4C91-A2D8-42365A34C2E4}">
      <dsp:nvSpPr>
        <dsp:cNvPr id="0" name=""/>
        <dsp:cNvSpPr/>
      </dsp:nvSpPr>
      <dsp:spPr>
        <a:xfrm>
          <a:off x="2626978" y="2925548"/>
          <a:ext cx="1264443" cy="1264443"/>
        </a:xfrm>
        <a:prstGeom prst="flowChartMagneticDisk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Inks, Cleansers,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26978" y="3347029"/>
        <a:ext cx="1264443" cy="632222"/>
      </dsp:txXfrm>
    </dsp:sp>
    <dsp:sp modelId="{E0E9F222-FAAD-4675-A3F4-5AF6FB425A6A}">
      <dsp:nvSpPr>
        <dsp:cNvPr id="0" name=""/>
        <dsp:cNvSpPr/>
      </dsp:nvSpPr>
      <dsp:spPr>
        <a:xfrm rot="10798106">
          <a:off x="2203702" y="3344894"/>
          <a:ext cx="299115" cy="426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2293436" y="3430219"/>
        <a:ext cx="209381" cy="256049"/>
      </dsp:txXfrm>
    </dsp:sp>
    <dsp:sp modelId="{9E16A67D-4210-41AE-9F2F-5FA14D842E71}">
      <dsp:nvSpPr>
        <dsp:cNvPr id="0" name=""/>
        <dsp:cNvSpPr/>
      </dsp:nvSpPr>
      <dsp:spPr>
        <a:xfrm>
          <a:off x="798166" y="2926556"/>
          <a:ext cx="1264443" cy="1264443"/>
        </a:xfrm>
        <a:prstGeom prst="flowChartMagneticDisk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Solvents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98166" y="3348037"/>
        <a:ext cx="1264443" cy="632222"/>
      </dsp:txXfrm>
    </dsp:sp>
    <dsp:sp modelId="{E14674DA-D1D5-40A5-82A4-D4E8CD941788}">
      <dsp:nvSpPr>
        <dsp:cNvPr id="0" name=""/>
        <dsp:cNvSpPr/>
      </dsp:nvSpPr>
      <dsp:spPr>
        <a:xfrm rot="15048430">
          <a:off x="1000762" y="2508980"/>
          <a:ext cx="276941" cy="426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1055960" y="2633562"/>
        <a:ext cx="193859" cy="256049"/>
      </dsp:txXfrm>
    </dsp:sp>
    <dsp:sp modelId="{1680A931-4CBA-4A69-AEC4-02DE33DDEB89}">
      <dsp:nvSpPr>
        <dsp:cNvPr id="0" name=""/>
        <dsp:cNvSpPr/>
      </dsp:nvSpPr>
      <dsp:spPr>
        <a:xfrm>
          <a:off x="210701" y="1238905"/>
          <a:ext cx="1264443" cy="1264443"/>
        </a:xfrm>
        <a:prstGeom prst="flowChartMagneticDisk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</a:rPr>
            <a:t>Paints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10701" y="1660386"/>
        <a:ext cx="1264443" cy="632222"/>
      </dsp:txXfrm>
    </dsp:sp>
    <dsp:sp modelId="{C1C81ECE-4DC7-4818-AE89-62FAA457CA40}">
      <dsp:nvSpPr>
        <dsp:cNvPr id="0" name=""/>
        <dsp:cNvSpPr/>
      </dsp:nvSpPr>
      <dsp:spPr>
        <a:xfrm rot="19294533">
          <a:off x="1407940" y="1082049"/>
          <a:ext cx="321406" cy="4267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1418381" y="1197361"/>
        <a:ext cx="224984" cy="25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B4CB-620C-44DC-9CC9-701675A36E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62E2-F543-4B30-B078-C63253CE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76579-FE05-417F-8609-C7CAFF5E6B08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FF2D0C-D2C9-46FB-ADF6-A99561CA6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2DF1-27FD-4ADD-91C2-9C181CCE0E13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167844-14C8-4475-9827-0B1589FE1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49D29F-51EA-42FF-836F-210591C7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2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581E-3D60-4789-81BA-A8F1555C1EC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20914-E4BC-433E-AEBE-0A380D1DF40F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418225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0FB658-1DD4-4E67-9DD4-9075B958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75B3-901B-4884-9D3B-DD82244241A2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ABC8AF-6C8D-4E94-B42A-425E6E33D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3970AF-C2BE-4BB0-A0D9-0C90862E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2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B0F-90E2-412D-AE42-DE276FA4C40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g.engineerin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info@pmg.engineer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4000"/>
            <a:lum/>
          </a:blip>
          <a:srcRect/>
          <a:tile tx="0" ty="0" sx="77000" sy="77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487" y="787183"/>
            <a:ext cx="7886700" cy="89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8411"/>
            <a:ext cx="7886700" cy="44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4DA7-86D7-474D-A1B4-F15BA50BEFE7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075A5-6ECF-45AD-8CF3-F2A10412AC53}"/>
              </a:ext>
            </a:extLst>
          </p:cNvPr>
          <p:cNvCxnSpPr>
            <a:cxnSpLocks/>
          </p:cNvCxnSpPr>
          <p:nvPr userDrawn="1"/>
        </p:nvCxnSpPr>
        <p:spPr>
          <a:xfrm>
            <a:off x="636487" y="698107"/>
            <a:ext cx="7886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1D93101-9D13-482D-A0BE-6AB1F6CE3654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3" dirty="0"/>
              <a:t>Competent People. Smarter Work Systems. Exceptional Customer Interactions.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3DB47D-1AD0-4B44-BB13-503C998C195C}"/>
              </a:ext>
            </a:extLst>
          </p:cNvPr>
          <p:cNvSpPr txBox="1">
            <a:spLocks/>
          </p:cNvSpPr>
          <p:nvPr userDrawn="1"/>
        </p:nvSpPr>
        <p:spPr>
          <a:xfrm>
            <a:off x="628650" y="58232"/>
            <a:ext cx="3417341" cy="639875"/>
          </a:xfrm>
          <a:prstGeom prst="rect">
            <a:avLst/>
          </a:prstGeom>
        </p:spPr>
        <p:txBody>
          <a:bodyPr vert="horz" lIns="63305" tIns="31652" rIns="63305" bIns="31652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2" b="1" dirty="0"/>
              <a:t>PMG Engineering Private Limited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End-to-End Engineering Company in Food Industry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info@pmg.engineering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www.pmg.engineering</a:t>
            </a:r>
            <a:endParaRPr lang="en-US" sz="1108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0805C-D2DD-477E-877E-F4DEF1025626}"/>
              </a:ext>
            </a:extLst>
          </p:cNvPr>
          <p:cNvSpPr txBox="1"/>
          <p:nvPr userDrawn="1"/>
        </p:nvSpPr>
        <p:spPr>
          <a:xfrm>
            <a:off x="7028458" y="505951"/>
            <a:ext cx="1560042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9" b="0" dirty="0">
                <a:solidFill>
                  <a:srgbClr val="FF8A04"/>
                </a:solidFill>
              </a:rPr>
              <a:t>Reputation built on </a:t>
            </a:r>
            <a:r>
              <a:rPr lang="en-US" sz="969" b="0" u="none" dirty="0">
                <a:solidFill>
                  <a:srgbClr val="FF8A04"/>
                </a:solidFill>
              </a:rPr>
              <a:t>Results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EDD520AD-DDE1-4DCD-9090-3F04B1CE75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52" y="58232"/>
            <a:ext cx="1511398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1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85800"/>
            <a:ext cx="67140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60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OFFICE SAFETY</a:t>
            </a:r>
            <a:endParaRPr lang="en-US" sz="6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3"/>
          <a:stretch/>
        </p:blipFill>
        <p:spPr bwMode="auto">
          <a:xfrm>
            <a:off x="553999" y="3352800"/>
            <a:ext cx="804441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6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2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OFFICE</a:t>
            </a:r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b="1" dirty="0">
                <a:cs typeface="Arial" panose="020B0604020202020204" pitchFamily="34" charset="0"/>
              </a:rPr>
              <a:t>EQUIPMENT</a:t>
            </a:r>
            <a:r>
              <a:rPr lang="en-IN" dirty="0"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Workstations,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 Chairs,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 Keyboards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b="1" dirty="0"/>
              <a:t>PLACEMENT</a:t>
            </a:r>
            <a:r>
              <a:rPr lang="en-IN" dirty="0"/>
              <a:t> </a:t>
            </a:r>
            <a:r>
              <a:rPr lang="en-IN" b="1" dirty="0"/>
              <a:t>OF</a:t>
            </a:r>
            <a:r>
              <a:rPr lang="en-IN" dirty="0"/>
              <a:t> </a:t>
            </a:r>
            <a:r>
              <a:rPr lang="en-IN" b="1" dirty="0"/>
              <a:t>EQUIPMENT</a:t>
            </a:r>
            <a:r>
              <a:rPr lang="en-IN" dirty="0"/>
              <a:t> </a:t>
            </a:r>
            <a:endParaRPr lang="en-IN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Strains,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Sprains – obsolete &amp;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Out-of-service items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cs typeface="Arial" panose="020B0604020202020204" pitchFamily="34" charset="0"/>
            </a:endParaRPr>
          </a:p>
          <a:p>
            <a:endParaRPr lang="en-IN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POSTURE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Height &amp; distance of equipment – periods of sitting &amp; standing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BREAKS</a:t>
            </a:r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b="1" dirty="0">
                <a:cs typeface="Arial" panose="020B0604020202020204" pitchFamily="34" charset="0"/>
              </a:rPr>
              <a:t>&amp;</a:t>
            </a:r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b="1" dirty="0">
                <a:cs typeface="Arial" panose="020B0604020202020204" pitchFamily="34" charset="0"/>
              </a:rPr>
              <a:t>EXERCISES</a:t>
            </a:r>
            <a:r>
              <a:rPr lang="en-IN" dirty="0">
                <a:cs typeface="Arial" panose="020B0604020202020204" pitchFamily="34" charset="0"/>
              </a:rPr>
              <a:t> </a:t>
            </a:r>
            <a:endParaRPr lang="en-IN" dirty="0"/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/>
              <a:t>5-10 minutes per hour recommended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OFFICE ERGONOMICS 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Office Ergono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4889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2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r>
              <a:rPr lang="en-IN" sz="2000" b="1" dirty="0">
                <a:cs typeface="Arial" panose="020B0604020202020204" pitchFamily="34" charset="0"/>
              </a:rPr>
              <a:t>Employee workstations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Designed to reduce excessive bending &amp; stretching.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Should be fully adjustable.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Good housekeeping is absolutely essential.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Never store items under your desk, or on floors.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Never store items on top of shelves &amp; cabinets.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Never leave desk and/or filing cabinet drawers open.=]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69097"/>
            <a:ext cx="3069956" cy="377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52400" y="685800"/>
            <a:ext cx="8839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>
                <a:latin typeface="+mn-lt"/>
                <a:cs typeface="Arial" panose="020B0604020202020204" pitchFamily="34" charset="0"/>
              </a:rPr>
              <a:t>OFFICE ERGONOMICS 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r>
              <a:rPr lang="en-IN" sz="2000" b="1" dirty="0">
                <a:cs typeface="Arial" panose="020B0604020202020204" pitchFamily="34" charset="0"/>
              </a:rPr>
              <a:t>Office furniture: chairs &amp; desks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 algn="just"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Adjustable chairs are recommended.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algn="just"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Good chairs have adjustable lower back support.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algn="just"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Height adjustable - knees and hips should be level.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algn="just"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Chairs on castors should have five (5) legs.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algn="just"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If your desk is too high, compensate by raising the chair seat height, keeping feet flat on the floor. </a:t>
            </a:r>
          </a:p>
          <a:p>
            <a:pPr marL="285750" indent="-285750" algn="just"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Never stand on an office chair to reach anything, especially if the chair has wheels or swivel.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algn="just">
              <a:buFont typeface="Wingdings 3" panose="05040102010807070707" pitchFamily="18" charset="2"/>
              <a:buChar char="p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OFFICE ERGONOMICS 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86200"/>
            <a:ext cx="2133600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36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r>
              <a:rPr lang="en-US" sz="2000" b="1" dirty="0"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A badly positioned computer not only makes the user unproductive, it also causes discomfort. 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If the monitor is badly positioned the user will likely suffer eyestrain, headaches, stiff neck &amp; shoulders, and backache. 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The monitor should be placed directly in front of the user to optimize a visual range of 3000 in any direction. 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The screen should be 45-60 cm away from the user’s eyes. 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Adjust your computer and seating position for comfort — seek assistance from the Safety Office if necessary.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The top of the monitor should be at eye level to help reduce risk of neck and back strain.</a:t>
            </a: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The keyboard should be directly in front of the user. 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The user’s elbows should be bent at a 900 angle. 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The keyboard should be angled to allow the user’s wrists to be in a neutral position. </a:t>
            </a:r>
            <a:endParaRPr lang="en-US" dirty="0">
              <a:cs typeface="Arial" panose="020B0604020202020204" pitchFamily="34" charset="0"/>
            </a:endParaRP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The monitor screen should be positioned at right angles to the window to avoid glare.</a:t>
            </a:r>
          </a:p>
          <a:p>
            <a:pPr marL="342900" indent="-34290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Back-ups must be done regularly - per your IT administrator’s recommendations.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SzPct val="105000"/>
              <a:buFont typeface="Wingdings 3" panose="05040102010807070707" pitchFamily="18" charset="2"/>
              <a:buChar char="p"/>
            </a:pPr>
            <a:endParaRPr lang="en-US" dirty="0">
              <a:cs typeface="Arial" panose="020B0604020202020204" pitchFamily="34" charset="0"/>
            </a:endParaRPr>
          </a:p>
          <a:p>
            <a:pPr marL="342900" indent="-342900" algn="just">
              <a:buSzPct val="105000"/>
              <a:buFont typeface="Wingdings 3" panose="05040102010807070707" pitchFamily="18" charset="2"/>
              <a:buChar char="p"/>
            </a:pPr>
            <a:endParaRPr lang="en-US" dirty="0">
              <a:cs typeface="Arial" panose="020B0604020202020204" pitchFamily="34" charset="0"/>
            </a:endParaRPr>
          </a:p>
          <a:p>
            <a:pPr marL="342900" indent="-342900" algn="just">
              <a:buSzPct val="105000"/>
              <a:buFont typeface="Wingdings 3" panose="05040102010807070707" pitchFamily="18" charset="2"/>
              <a:buChar char="p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OFFICE ERGONOMICS 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4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Light objects must be stored on top (high) and heavy objects in the bottom (low) - in filing cabinets, shelves, cabinets, and other displays.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Boxes, files, and other heavy articles must not be stacked on top of cabinets, shelves, or window sills.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Keep walkways clear, and fire fighting equipment unobstructed.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Do not store unnecessary items in an office area.</a:t>
            </a:r>
            <a:endParaRPr lang="en-US" dirty="0">
              <a:cs typeface="Arial" panose="020B0604020202020204" pitchFamily="34" charset="0"/>
            </a:endParaRPr>
          </a:p>
          <a:p>
            <a:pPr>
              <a:buSzPct val="105000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STACKING &amp; STORAGE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43" y="3962400"/>
            <a:ext cx="3385457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3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Adjust lighting to prevent eye strain.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Eliminate glare and reflection.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See your physician for a routine eye &amp; vision examination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Take a 5-minute break from computer work at least once an hour; look away from your monitor and focus the eyes on both near and far objects.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OFFICE LIGHTING &amp; ILLUMINATION 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48" y="4092001"/>
            <a:ext cx="2719252" cy="23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Electrical cords or plugs are grounded and in good condition.</a:t>
            </a: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Avoid overloading electrical outlets and </a:t>
            </a:r>
            <a:r>
              <a:rPr lang="en-IN" dirty="0">
                <a:cs typeface="Arial" panose="020B0604020202020204" pitchFamily="34" charset="0"/>
              </a:rPr>
              <a:t>extension</a:t>
            </a:r>
            <a:r>
              <a:rPr lang="en-US" dirty="0">
                <a:cs typeface="Arial" panose="020B0604020202020204" pitchFamily="34" charset="0"/>
              </a:rPr>
              <a:t> board</a:t>
            </a: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Use only “approved” equipment/appliances (coffee makers, radios, lamps, etc.).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Place electrical cords away from foot traffic protected from damage.</a:t>
            </a: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Switch off or unplug after competition work and end of the day.</a:t>
            </a: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Do not block electrical panels.</a:t>
            </a: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US" dirty="0">
                <a:cs typeface="Arial" panose="020B0604020202020204" pitchFamily="34" charset="0"/>
              </a:rPr>
              <a:t>All electrical equipment's operate  “user  instruction” </a:t>
            </a:r>
            <a:r>
              <a:rPr lang="en-IN" dirty="0">
                <a:cs typeface="Arial" panose="020B0604020202020204" pitchFamily="34" charset="0"/>
              </a:rPr>
              <a:t>such as copiers or paper shredders.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ELECTRICAL SAFETY 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038600"/>
            <a:ext cx="3276600" cy="24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lnSpc>
                <a:spcPct val="150000"/>
              </a:lnSpc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Stress – Chronic, Slow, Long-term effects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Strains – Acute, Rapid, Short-term effect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Can Reduce: – </a:t>
            </a:r>
            <a:endParaRPr lang="en-US" dirty="0"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Mobility </a:t>
            </a:r>
            <a:endParaRPr lang="en-US" dirty="0"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Productivity</a:t>
            </a:r>
            <a:endParaRPr lang="en-US" dirty="0"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Employment scope &amp; capability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BACK INJURIES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05000"/>
            <a:ext cx="3300343" cy="2110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38600"/>
            <a:ext cx="3276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lnSpc>
                <a:spcPct val="150000"/>
              </a:lnSpc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Report all job-related injuries within 24-hr.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Report all safety-related incidents within 24-hr..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ACCIDENT REPORTING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48000"/>
            <a:ext cx="480934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Do not allow cords &amp; cables to create a tripping hazard.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Clean up all spills quickly.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Do not block passageways and walkways.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Keep office areas clean, neat &amp; organized.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Keep stacking and storage areas safe.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Report all hazards and concerns.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SLIPS, TRIPS &amp; FALLS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86" t="18811" r="4685" b="10554"/>
          <a:stretch/>
        </p:blipFill>
        <p:spPr>
          <a:xfrm>
            <a:off x="4876800" y="2327004"/>
            <a:ext cx="3955868" cy="40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9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gray">
          <a:xfrm>
            <a:off x="323850" y="1555750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</a:t>
            </a:r>
          </a:p>
        </p:txBody>
      </p:sp>
      <p:sp>
        <p:nvSpPr>
          <p:cNvPr id="3" name="Rectangle 77"/>
          <p:cNvSpPr>
            <a:spLocks noChangeArrowheads="1"/>
          </p:cNvSpPr>
          <p:nvPr/>
        </p:nvSpPr>
        <p:spPr bwMode="gray">
          <a:xfrm>
            <a:off x="762000" y="1555750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Introduction</a:t>
            </a:r>
            <a:endParaRPr lang="en-US" dirty="0">
              <a:latin typeface="+mn-lt"/>
            </a:endParaRP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gray">
          <a:xfrm>
            <a:off x="323850" y="1997075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2</a:t>
            </a:r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gray">
          <a:xfrm>
            <a:off x="762000" y="1997075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General office safety </a:t>
            </a:r>
            <a:endParaRPr lang="en-US" dirty="0">
              <a:latin typeface="+mn-lt"/>
            </a:endParaRPr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gray">
          <a:xfrm>
            <a:off x="323850" y="2436813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3</a:t>
            </a:r>
          </a:p>
        </p:txBody>
      </p:sp>
      <p:sp>
        <p:nvSpPr>
          <p:cNvPr id="7" name="Rectangle 81"/>
          <p:cNvSpPr>
            <a:spLocks noChangeArrowheads="1"/>
          </p:cNvSpPr>
          <p:nvPr/>
        </p:nvSpPr>
        <p:spPr bwMode="gray">
          <a:xfrm>
            <a:off x="762000" y="2436813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Types of hazard </a:t>
            </a:r>
            <a:endParaRPr lang="en-US" dirty="0">
              <a:latin typeface="+mn-lt"/>
            </a:endParaRPr>
          </a:p>
        </p:txBody>
      </p:sp>
      <p:sp>
        <p:nvSpPr>
          <p:cNvPr id="8" name="Rectangle 82"/>
          <p:cNvSpPr>
            <a:spLocks noChangeArrowheads="1"/>
          </p:cNvSpPr>
          <p:nvPr/>
        </p:nvSpPr>
        <p:spPr bwMode="gray">
          <a:xfrm>
            <a:off x="323850" y="2873375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4</a:t>
            </a:r>
          </a:p>
        </p:txBody>
      </p:sp>
      <p:sp>
        <p:nvSpPr>
          <p:cNvPr id="9" name="Rectangle 83"/>
          <p:cNvSpPr>
            <a:spLocks noChangeArrowheads="1"/>
          </p:cNvSpPr>
          <p:nvPr/>
        </p:nvSpPr>
        <p:spPr bwMode="gray">
          <a:xfrm>
            <a:off x="762000" y="2873375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Risk assessment </a:t>
            </a:r>
            <a:endParaRPr lang="en-US" dirty="0">
              <a:latin typeface="+mn-lt"/>
            </a:endParaRPr>
          </a:p>
        </p:txBody>
      </p:sp>
      <p:sp>
        <p:nvSpPr>
          <p:cNvPr id="10" name="Rectangle 84"/>
          <p:cNvSpPr>
            <a:spLocks noChangeArrowheads="1"/>
          </p:cNvSpPr>
          <p:nvPr/>
        </p:nvSpPr>
        <p:spPr bwMode="gray">
          <a:xfrm>
            <a:off x="323850" y="3311525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5</a:t>
            </a:r>
          </a:p>
        </p:txBody>
      </p:sp>
      <p:sp>
        <p:nvSpPr>
          <p:cNvPr id="11" name="Rectangle 85"/>
          <p:cNvSpPr>
            <a:spLocks noChangeArrowheads="1"/>
          </p:cNvSpPr>
          <p:nvPr/>
        </p:nvSpPr>
        <p:spPr bwMode="gray">
          <a:xfrm>
            <a:off x="762000" y="3311525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Office machinery </a:t>
            </a:r>
            <a:endParaRPr lang="en-US" dirty="0">
              <a:latin typeface="+mn-lt"/>
            </a:endParaRPr>
          </a:p>
        </p:txBody>
      </p:sp>
      <p:sp>
        <p:nvSpPr>
          <p:cNvPr id="12" name="Rectangle 86"/>
          <p:cNvSpPr>
            <a:spLocks noChangeArrowheads="1"/>
          </p:cNvSpPr>
          <p:nvPr/>
        </p:nvSpPr>
        <p:spPr bwMode="gray">
          <a:xfrm>
            <a:off x="323850" y="3751263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6</a:t>
            </a:r>
          </a:p>
        </p:txBody>
      </p:sp>
      <p:sp>
        <p:nvSpPr>
          <p:cNvPr id="13" name="Rectangle 87"/>
          <p:cNvSpPr>
            <a:spLocks noChangeArrowheads="1"/>
          </p:cNvSpPr>
          <p:nvPr/>
        </p:nvSpPr>
        <p:spPr bwMode="gray">
          <a:xfrm>
            <a:off x="762000" y="3751263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Office ergonomics </a:t>
            </a:r>
            <a:endParaRPr lang="en-US" dirty="0">
              <a:latin typeface="+mn-lt"/>
            </a:endParaRPr>
          </a:p>
        </p:txBody>
      </p:sp>
      <p:sp>
        <p:nvSpPr>
          <p:cNvPr id="14" name="Rectangle 88"/>
          <p:cNvSpPr>
            <a:spLocks noChangeArrowheads="1"/>
          </p:cNvSpPr>
          <p:nvPr/>
        </p:nvSpPr>
        <p:spPr bwMode="gray">
          <a:xfrm>
            <a:off x="323850" y="4189413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7</a:t>
            </a:r>
          </a:p>
        </p:txBody>
      </p:sp>
      <p:sp>
        <p:nvSpPr>
          <p:cNvPr id="15" name="Rectangle 89"/>
          <p:cNvSpPr>
            <a:spLocks noChangeArrowheads="1"/>
          </p:cNvSpPr>
          <p:nvPr/>
        </p:nvSpPr>
        <p:spPr bwMode="gray">
          <a:xfrm>
            <a:off x="762000" y="4189413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Stacking &amp; storage </a:t>
            </a:r>
            <a:endParaRPr lang="en-US" dirty="0">
              <a:latin typeface="+mn-lt"/>
            </a:endParaRPr>
          </a:p>
        </p:txBody>
      </p:sp>
      <p:sp>
        <p:nvSpPr>
          <p:cNvPr id="16" name="Rectangle 90"/>
          <p:cNvSpPr>
            <a:spLocks noChangeArrowheads="1"/>
          </p:cNvSpPr>
          <p:nvPr/>
        </p:nvSpPr>
        <p:spPr bwMode="gray">
          <a:xfrm>
            <a:off x="323850" y="4630738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8</a:t>
            </a:r>
          </a:p>
        </p:txBody>
      </p:sp>
      <p:sp>
        <p:nvSpPr>
          <p:cNvPr id="17" name="Rectangle 91"/>
          <p:cNvSpPr>
            <a:spLocks noChangeArrowheads="1"/>
          </p:cNvSpPr>
          <p:nvPr/>
        </p:nvSpPr>
        <p:spPr bwMode="gray">
          <a:xfrm>
            <a:off x="762000" y="4630738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Office lighting &amp; illumination </a:t>
            </a:r>
            <a:endParaRPr lang="en-US" dirty="0">
              <a:latin typeface="+mn-lt"/>
            </a:endParaRPr>
          </a:p>
        </p:txBody>
      </p:sp>
      <p:sp>
        <p:nvSpPr>
          <p:cNvPr id="18" name="Rectangle 92"/>
          <p:cNvSpPr>
            <a:spLocks noChangeArrowheads="1"/>
          </p:cNvSpPr>
          <p:nvPr/>
        </p:nvSpPr>
        <p:spPr bwMode="gray">
          <a:xfrm>
            <a:off x="323850" y="5067300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9</a:t>
            </a:r>
          </a:p>
        </p:txBody>
      </p:sp>
      <p:sp>
        <p:nvSpPr>
          <p:cNvPr id="19" name="Rectangle 93"/>
          <p:cNvSpPr>
            <a:spLocks noChangeArrowheads="1"/>
          </p:cNvSpPr>
          <p:nvPr/>
        </p:nvSpPr>
        <p:spPr bwMode="gray">
          <a:xfrm>
            <a:off x="762000" y="5067300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Electrical safety </a:t>
            </a:r>
            <a:endParaRPr lang="en-US" dirty="0">
              <a:latin typeface="+mn-lt"/>
            </a:endParaRPr>
          </a:p>
        </p:txBody>
      </p:sp>
      <p:sp>
        <p:nvSpPr>
          <p:cNvPr id="20" name="Rectangle 94"/>
          <p:cNvSpPr>
            <a:spLocks noChangeArrowheads="1"/>
          </p:cNvSpPr>
          <p:nvPr/>
        </p:nvSpPr>
        <p:spPr bwMode="gray">
          <a:xfrm>
            <a:off x="323850" y="5508625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10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gray">
          <a:xfrm>
            <a:off x="762000" y="5508625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Back injuries </a:t>
            </a:r>
            <a:endParaRPr lang="en-US" dirty="0">
              <a:latin typeface="+mn-lt"/>
            </a:endParaRPr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152400" y="685800"/>
            <a:ext cx="8839200" cy="6096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0944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Avoid distraction on stairs.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Take one step at a time.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Don’t load your arms so full of items that you can’t see.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Keep one hand on the handrail.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Don’t congregate on stairs or landings.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Keep stairs well lighted.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Never use stairs or stairwells for storage. </a:t>
            </a:r>
            <a:endParaRPr lang="en-US" dirty="0">
              <a:cs typeface="Arial" panose="020B0604020202020204" pitchFamily="34" charset="0"/>
            </a:endParaRPr>
          </a:p>
          <a:p>
            <a:pPr marL="285750" lvl="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Use the elevator when transporting heavy loads.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STAIRS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88" y="3352800"/>
            <a:ext cx="3781687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4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When you stick them into drawers &amp; cabinets.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When you handle papers, staplers, and other office devices.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Keep sharp objects in safe containers, or guard blades and points.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Use needles &amp; syringes carefully to avoid injury to yourself and to others.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Pick up broken glass with a broom &amp; dust pan, or wear leather gloves.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Wrap the glass in thick paper, and label it so that the cleaning staff will know what it is.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Slivers of glass should be picked up with a damp paper towel — then, discard the paper towel.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If you have a lot of broken glass, purchase a “Broken Glass Container” from a safety supply vendor</a:t>
            </a:r>
            <a:r>
              <a:rPr lang="en-IN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PREVENTING HAND INJURIES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0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/>
              <a:t>Welfare facilities include the provision of adequate toilet and washing facilities.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/>
              <a:t>The facilities should be in sufficient numbers and be clean, well maintained and have adequate ventilation.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/>
              <a:t>Hot and cold water, soap and hand drying facilities should also be in place. 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/>
              <a:t>The provision of suitable drinking water is also a statutory requirement.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WELFARE FACILITIES 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WELFARE FACILITI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552950" cy="29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7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/>
              <a:t>If your office has a first aid kit: </a:t>
            </a:r>
            <a:endParaRPr lang="en-US" dirty="0"/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/>
              <a:t>Make sure you know where the kit is. </a:t>
            </a:r>
            <a:endParaRPr lang="en-US" dirty="0"/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/>
              <a:t>Ensure the kit is well stocked. </a:t>
            </a:r>
            <a:endParaRPr lang="en-US" dirty="0"/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/>
              <a:t>Consider taking a first aid course.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FIRST AID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55" t="1820" r="2778" b="2395"/>
          <a:stretch/>
        </p:blipFill>
        <p:spPr>
          <a:xfrm>
            <a:off x="6248400" y="3352800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Practice good personal hygiene to reduce your risk of disease and illness.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	Wash your hands frequently, using soap &amp; water.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 Keep your office &amp; work area(s) clean.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	Leave them in the same condition as you expect to find them.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Report cleaning needs to Custodial Services or to the Building Proctor.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Keep restrooms &amp; break areas clean. Report cleaning &amp; maintenance needs as soon as possible.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HYGIENE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267200"/>
            <a:ext cx="653415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767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gray">
          <a:xfrm>
            <a:off x="323850" y="1555750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11</a:t>
            </a:r>
          </a:p>
        </p:txBody>
      </p:sp>
      <p:sp>
        <p:nvSpPr>
          <p:cNvPr id="3" name="Rectangle 77"/>
          <p:cNvSpPr>
            <a:spLocks noChangeArrowheads="1"/>
          </p:cNvSpPr>
          <p:nvPr/>
        </p:nvSpPr>
        <p:spPr bwMode="gray">
          <a:xfrm>
            <a:off x="762000" y="1555750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Accident reporting </a:t>
            </a:r>
            <a:endParaRPr lang="en-US" dirty="0">
              <a:latin typeface="+mn-lt"/>
            </a:endParaRP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gray">
          <a:xfrm>
            <a:off x="323850" y="1997075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12</a:t>
            </a:r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gray">
          <a:xfrm>
            <a:off x="762000" y="1997075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Slips, trips &amp; falls </a:t>
            </a:r>
            <a:endParaRPr lang="en-US" dirty="0">
              <a:latin typeface="+mn-lt"/>
            </a:endParaRPr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gray">
          <a:xfrm>
            <a:off x="323850" y="2436813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13</a:t>
            </a:r>
          </a:p>
        </p:txBody>
      </p:sp>
      <p:sp>
        <p:nvSpPr>
          <p:cNvPr id="7" name="Rectangle 81"/>
          <p:cNvSpPr>
            <a:spLocks noChangeArrowheads="1"/>
          </p:cNvSpPr>
          <p:nvPr/>
        </p:nvSpPr>
        <p:spPr bwMode="gray">
          <a:xfrm>
            <a:off x="762000" y="2436813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Stairs </a:t>
            </a:r>
            <a:endParaRPr lang="en-US" dirty="0">
              <a:latin typeface="+mn-lt"/>
            </a:endParaRPr>
          </a:p>
        </p:txBody>
      </p:sp>
      <p:sp>
        <p:nvSpPr>
          <p:cNvPr id="8" name="Rectangle 82"/>
          <p:cNvSpPr>
            <a:spLocks noChangeArrowheads="1"/>
          </p:cNvSpPr>
          <p:nvPr/>
        </p:nvSpPr>
        <p:spPr bwMode="gray">
          <a:xfrm>
            <a:off x="323850" y="2873375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14</a:t>
            </a:r>
          </a:p>
        </p:txBody>
      </p:sp>
      <p:sp>
        <p:nvSpPr>
          <p:cNvPr id="9" name="Rectangle 83"/>
          <p:cNvSpPr>
            <a:spLocks noChangeArrowheads="1"/>
          </p:cNvSpPr>
          <p:nvPr/>
        </p:nvSpPr>
        <p:spPr bwMode="gray">
          <a:xfrm>
            <a:off x="762000" y="2873375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Preventing hand injuries </a:t>
            </a:r>
            <a:endParaRPr lang="en-US" dirty="0">
              <a:latin typeface="+mn-lt"/>
            </a:endParaRPr>
          </a:p>
        </p:txBody>
      </p:sp>
      <p:sp>
        <p:nvSpPr>
          <p:cNvPr id="10" name="Rectangle 84"/>
          <p:cNvSpPr>
            <a:spLocks noChangeArrowheads="1"/>
          </p:cNvSpPr>
          <p:nvPr/>
        </p:nvSpPr>
        <p:spPr bwMode="gray">
          <a:xfrm>
            <a:off x="323850" y="3311525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15</a:t>
            </a:r>
          </a:p>
        </p:txBody>
      </p:sp>
      <p:sp>
        <p:nvSpPr>
          <p:cNvPr id="11" name="Rectangle 85"/>
          <p:cNvSpPr>
            <a:spLocks noChangeArrowheads="1"/>
          </p:cNvSpPr>
          <p:nvPr/>
        </p:nvSpPr>
        <p:spPr bwMode="gray">
          <a:xfrm>
            <a:off x="762000" y="3311525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Welfare facilities </a:t>
            </a:r>
            <a:endParaRPr lang="en-US" dirty="0">
              <a:latin typeface="+mn-lt"/>
            </a:endParaRPr>
          </a:p>
        </p:txBody>
      </p:sp>
      <p:sp>
        <p:nvSpPr>
          <p:cNvPr id="12" name="Rectangle 86"/>
          <p:cNvSpPr>
            <a:spLocks noChangeArrowheads="1"/>
          </p:cNvSpPr>
          <p:nvPr/>
        </p:nvSpPr>
        <p:spPr bwMode="gray">
          <a:xfrm>
            <a:off x="323850" y="3751263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16</a:t>
            </a:r>
          </a:p>
        </p:txBody>
      </p:sp>
      <p:sp>
        <p:nvSpPr>
          <p:cNvPr id="13" name="Rectangle 87"/>
          <p:cNvSpPr>
            <a:spLocks noChangeArrowheads="1"/>
          </p:cNvSpPr>
          <p:nvPr/>
        </p:nvSpPr>
        <p:spPr bwMode="gray">
          <a:xfrm>
            <a:off x="762000" y="3751263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First aid </a:t>
            </a:r>
            <a:endParaRPr lang="en-US" dirty="0">
              <a:latin typeface="+mn-lt"/>
            </a:endParaRPr>
          </a:p>
        </p:txBody>
      </p:sp>
      <p:sp>
        <p:nvSpPr>
          <p:cNvPr id="14" name="Rectangle 88"/>
          <p:cNvSpPr>
            <a:spLocks noChangeArrowheads="1"/>
          </p:cNvSpPr>
          <p:nvPr/>
        </p:nvSpPr>
        <p:spPr bwMode="gray">
          <a:xfrm>
            <a:off x="323850" y="4189413"/>
            <a:ext cx="293688" cy="2952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noProof="1">
                <a:latin typeface="+mn-lt"/>
              </a:rPr>
              <a:t>17</a:t>
            </a:r>
          </a:p>
        </p:txBody>
      </p:sp>
      <p:sp>
        <p:nvSpPr>
          <p:cNvPr id="15" name="Rectangle 89"/>
          <p:cNvSpPr>
            <a:spLocks noChangeArrowheads="1"/>
          </p:cNvSpPr>
          <p:nvPr/>
        </p:nvSpPr>
        <p:spPr bwMode="gray">
          <a:xfrm>
            <a:off x="762000" y="4189413"/>
            <a:ext cx="8058150" cy="2952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IN" dirty="0">
                <a:latin typeface="+mn-lt"/>
              </a:rPr>
              <a:t>Hygiene </a:t>
            </a:r>
            <a:endParaRPr lang="en-US" dirty="0">
              <a:latin typeface="+mn-lt"/>
            </a:endParaRPr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152400" y="685800"/>
            <a:ext cx="8839200" cy="6096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8811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An office does not have an agreed definition, but it is normally regarded as a place of work where clerical and administrative work activities are carried out. Health and safety issues such as noise, thermal comfort, lighting and ergonomics apply to a variety of workplaces as well as offices; therefore the definition of an office should not be interpreted too narrowly.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157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 algn="just">
              <a:buSzPct val="105000"/>
              <a:buFont typeface="Wingdings 3" panose="05040102010807070707" pitchFamily="18" charset="2"/>
              <a:buChar char="p"/>
            </a:pPr>
            <a:r>
              <a:rPr lang="en-IN" dirty="0">
                <a:cs typeface="Arial" panose="020B0604020202020204" pitchFamily="34" charset="0"/>
              </a:rPr>
              <a:t>A large percentage of workplace accidents and injuries occur in office buildings. Like the shop or laboratory, the office requires a few preventive measures to ensure a safe and healthful environment. Common causes of office accidents include the following: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Slipping, tripping, and falling hazards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Burning, cutting, and pinching hazards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Improper lifting and handling techniques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Unobservant and inattentive employees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Improper office layout and arrangement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Dangerous electrical wiring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Exposure to toxic substances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Horseplay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GENERAL OFFICE SAFETY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6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US" b="1" dirty="0">
                <a:cs typeface="Arial" panose="020B0604020202020204" pitchFamily="34" charset="0"/>
              </a:rPr>
              <a:t>What Can Go Wrong In An Office?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ISSUES</a:t>
            </a:r>
          </a:p>
          <a:p>
            <a:pPr marL="742950" lvl="1" indent="-285750" algn="just">
              <a:buSzPct val="105000"/>
              <a:buFont typeface="Wingdings 3" panose="05040102010807070707" pitchFamily="18" charset="2"/>
              <a:buChar char=""/>
            </a:pPr>
            <a:r>
              <a:rPr lang="en-US" dirty="0">
                <a:cs typeface="Arial" panose="020B0604020202020204" pitchFamily="34" charset="0"/>
              </a:rPr>
              <a:t>Absences </a:t>
            </a:r>
          </a:p>
          <a:p>
            <a:pPr marL="742950" lvl="1" indent="-285750" algn="just">
              <a:buSzPct val="105000"/>
              <a:buFont typeface="Wingdings 3" panose="05040102010807070707" pitchFamily="18" charset="2"/>
              <a:buChar char=""/>
            </a:pPr>
            <a:r>
              <a:rPr lang="en-US" dirty="0">
                <a:cs typeface="Arial" panose="020B0604020202020204" pitchFamily="34" charset="0"/>
              </a:rPr>
              <a:t>Sickness  </a:t>
            </a:r>
          </a:p>
          <a:p>
            <a:pPr marL="742950" lvl="1" indent="-285750" algn="just">
              <a:buSzPct val="105000"/>
              <a:buFont typeface="Wingdings 3" panose="05040102010807070707" pitchFamily="18" charset="2"/>
              <a:buChar char=""/>
            </a:pPr>
            <a:r>
              <a:rPr lang="en-US" dirty="0">
                <a:cs typeface="Arial" panose="020B0604020202020204" pitchFamily="34" charset="0"/>
              </a:rPr>
              <a:t>Conflict </a:t>
            </a:r>
          </a:p>
          <a:p>
            <a:pPr marL="285750" indent="-285750" algn="just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INJURIES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Physical 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Psychological  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Illness &amp; disease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 algn="just">
              <a:buSzPct val="105000"/>
              <a:buFont typeface="Wingdings 3" panose="05040102010807070707" pitchFamily="18" charset="2"/>
              <a:buChar char=""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GENERAL OFFICE SAFETY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5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r>
              <a:rPr lang="en-IN" sz="2000" b="1" dirty="0"/>
              <a:t>Basic hazard categories</a:t>
            </a:r>
            <a:r>
              <a:rPr lang="en-IN" sz="2000" dirty="0"/>
              <a:t>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TYPES OF HAZARD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6845008"/>
              </p:ext>
            </p:extLst>
          </p:nvPr>
        </p:nvGraphicFramePr>
        <p:xfrm>
          <a:off x="457200" y="20574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2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r>
              <a:rPr lang="en-IN" sz="2000" b="1" dirty="0">
                <a:cs typeface="Arial" panose="020B0604020202020204" pitchFamily="34" charset="0"/>
              </a:rPr>
              <a:t>Office chemicals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1" anchor="t"/>
          <a:lstStyle/>
          <a:p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RISK ASSESSMENT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2826537"/>
              </p:ext>
            </p:extLst>
          </p:nvPr>
        </p:nvGraphicFramePr>
        <p:xfrm>
          <a:off x="152400" y="1981200"/>
          <a:ext cx="487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27028"/>
            <a:ext cx="3810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65463" y="1387204"/>
            <a:ext cx="8839200" cy="4699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/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69453" y="1857104"/>
            <a:ext cx="8826500" cy="4635500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numCol="2" anchor="t"/>
          <a:lstStyle/>
          <a:p>
            <a:pPr marL="285750" indent="-285750" defTabSz="801688" eaLnBrk="0" hangingPunct="0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ea typeface="Calibri" panose="020F0502020204030204" pitchFamily="34" charset="0"/>
                <a:cs typeface="Arial" panose="020B0604020202020204" pitchFamily="34" charset="0"/>
              </a:rPr>
              <a:t>Electricity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Cords,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Cables &amp;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Electrical hazards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defTabSz="801688" eaLnBrk="0" hangingPunct="0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Printers</a:t>
            </a:r>
            <a:r>
              <a:rPr lang="en-IN" dirty="0">
                <a:cs typeface="Arial" panose="020B0604020202020204" pitchFamily="34" charset="0"/>
              </a:rPr>
              <a:t> </a:t>
            </a:r>
            <a:endParaRPr lang="en-US" b="1" noProof="1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Noise,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Inks,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Ozone (laser) </a:t>
            </a:r>
            <a:endParaRPr lang="en-US" dirty="0">
              <a:cs typeface="Arial" panose="020B0604020202020204" pitchFamily="34" charset="0"/>
            </a:endParaRPr>
          </a:p>
          <a:p>
            <a:pPr defTabSz="801688" eaLnBrk="0" hangingPunct="0"/>
            <a:endParaRPr lang="en-IN" b="1" dirty="0">
              <a:cs typeface="Arial" panose="020B0604020202020204" pitchFamily="34" charset="0"/>
            </a:endParaRPr>
          </a:p>
          <a:p>
            <a:pPr defTabSz="801688" eaLnBrk="0" hangingPunct="0"/>
            <a:endParaRPr lang="en-IN" b="1" dirty="0">
              <a:cs typeface="Arial" panose="020B0604020202020204" pitchFamily="34" charset="0"/>
            </a:endParaRPr>
          </a:p>
          <a:p>
            <a:pPr defTabSz="801688" eaLnBrk="0" hangingPunct="0"/>
            <a:endParaRPr lang="en-IN" b="1" dirty="0">
              <a:cs typeface="Arial" panose="020B0604020202020204" pitchFamily="34" charset="0"/>
            </a:endParaRPr>
          </a:p>
          <a:p>
            <a:pPr defTabSz="801688" eaLnBrk="0" hangingPunct="0"/>
            <a:endParaRPr lang="en-IN" b="1" dirty="0">
              <a:cs typeface="Arial" panose="020B0604020202020204" pitchFamily="34" charset="0"/>
            </a:endParaRPr>
          </a:p>
          <a:p>
            <a:pPr defTabSz="801688" eaLnBrk="0" hangingPunct="0"/>
            <a:endParaRPr lang="en-IN" b="1" dirty="0">
              <a:cs typeface="Arial" panose="020B0604020202020204" pitchFamily="34" charset="0"/>
            </a:endParaRPr>
          </a:p>
          <a:p>
            <a:pPr defTabSz="801688" eaLnBrk="0" hangingPunct="0"/>
            <a:endParaRPr lang="en-IN" b="1" dirty="0">
              <a:cs typeface="Arial" panose="020B0604020202020204" pitchFamily="34" charset="0"/>
            </a:endParaRPr>
          </a:p>
          <a:p>
            <a:pPr defTabSz="801688" eaLnBrk="0" hangingPunct="0"/>
            <a:endParaRPr lang="en-IN" b="1" dirty="0">
              <a:cs typeface="Arial" panose="020B0604020202020204" pitchFamily="34" charset="0"/>
            </a:endParaRPr>
          </a:p>
          <a:p>
            <a:pPr defTabSz="801688" eaLnBrk="0" hangingPunct="0"/>
            <a:endParaRPr lang="en-IN" b="1" dirty="0">
              <a:cs typeface="Arial" panose="020B0604020202020204" pitchFamily="34" charset="0"/>
            </a:endParaRPr>
          </a:p>
          <a:p>
            <a:pPr marL="285750" indent="-285750" defTabSz="801688" eaLnBrk="0" hangingPunct="0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Photocopiers</a:t>
            </a:r>
            <a:endParaRPr lang="en-US" b="1" noProof="1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Toner,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Enveloper,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Noise,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Ozone,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Light</a:t>
            </a:r>
          </a:p>
          <a:p>
            <a:pPr marL="285750" indent="-285750">
              <a:buSzPct val="105000"/>
              <a:buFont typeface="Wingdings 3" panose="05040102010807070707" pitchFamily="18" charset="2"/>
              <a:buChar char="p"/>
            </a:pPr>
            <a:r>
              <a:rPr lang="en-IN" b="1" dirty="0">
                <a:cs typeface="Arial" panose="020B0604020202020204" pitchFamily="34" charset="0"/>
              </a:rPr>
              <a:t>Computers</a:t>
            </a:r>
            <a:endParaRPr lang="en-US" b="1" noProof="1">
              <a:cs typeface="Arial" panose="020B0604020202020204" pitchFamily="34" charset="0"/>
            </a:endParaRP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Eyestrain,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Posture – ergonomics, </a:t>
            </a:r>
          </a:p>
          <a:p>
            <a:pPr marL="742950" lvl="1" indent="-285750">
              <a:buSzPct val="105000"/>
              <a:buFont typeface="Wingdings 3" panose="05040102010807070707" pitchFamily="18" charset="2"/>
              <a:buChar char=""/>
            </a:pPr>
            <a:r>
              <a:rPr lang="en-IN" dirty="0">
                <a:cs typeface="Arial" panose="020B0604020202020204" pitchFamily="34" charset="0"/>
              </a:rPr>
              <a:t>Repetitive motion 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defTabSz="801688" eaLnBrk="0" hangingPunct="0"/>
            <a:endParaRPr lang="en-US" b="1" noProof="1"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609601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+mn-lt"/>
                <a:cs typeface="Arial" panose="020B0604020202020204" pitchFamily="34" charset="0"/>
              </a:rPr>
              <a:t>OFFICE MACHINERY 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OFFICE MACHI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764257" cy="24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0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1185A5A6DA634F89857E7C01440748" ma:contentTypeVersion="1" ma:contentTypeDescription="Upload an image." ma:contentTypeScope="" ma:versionID="89928a2722378c5a305ce3eb8532539f">
  <xsd:schema xmlns:xsd="http://www.w3.org/2001/XMLSchema" xmlns:xs="http://www.w3.org/2001/XMLSchema" xmlns:p="http://schemas.microsoft.com/office/2006/metadata/properties" xmlns:ns1="http://schemas.microsoft.com/sharepoint/v3" xmlns:ns2="B6023AA3-3CEE-413F-91F8-322A2644F388" xmlns:ns3="http://schemas.microsoft.com/sharepoint/v3/fields" xmlns:ns4="0f0eb950-47b7-49a7-b2b9-b0c411c9c3b8" targetNamespace="http://schemas.microsoft.com/office/2006/metadata/properties" ma:root="true" ma:fieldsID="415cc3288ccbe700ad9137c8513b77d6" ns1:_="" ns2:_="" ns3:_="" ns4:_="">
    <xsd:import namespace="http://schemas.microsoft.com/sharepoint/v3"/>
    <xsd:import namespace="B6023AA3-3CEE-413F-91F8-322A2644F388"/>
    <xsd:import namespace="http://schemas.microsoft.com/sharepoint/v3/fields"/>
    <xsd:import namespace="0f0eb950-47b7-49a7-b2b9-b0c411c9c3b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23AA3-3CEE-413F-91F8-322A2644F38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b950-47b7-49a7-b2b9-b0c411c9c3b8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6023AA3-3CEE-413F-91F8-322A2644F388" xsi:nil="true"/>
    <wic_System_Copyright xmlns="http://schemas.microsoft.com/sharepoint/v3/fields" xsi:nil="true"/>
    <_dlc_DocId xmlns="0f0eb950-47b7-49a7-b2b9-b0c411c9c3b8">VJPUPS4RKR3C-4-97</_dlc_DocId>
    <_dlc_DocIdUrl xmlns="0f0eb950-47b7-49a7-b2b9-b0c411c9c3b8">
      <Url>http://thenest-aoa-in.nestle.com/_layouts/DocIdRedir.aspx?ID=VJPUPS4RKR3C-4-97</Url>
      <Description>VJPUPS4RKR3C-4-97</Description>
    </_dlc_DocIdUrl>
  </documentManagement>
</p:properties>
</file>

<file path=customXml/itemProps1.xml><?xml version="1.0" encoding="utf-8"?>
<ds:datastoreItem xmlns:ds="http://schemas.openxmlformats.org/officeDocument/2006/customXml" ds:itemID="{184455A5-5B1F-42D7-89F4-4C018F6FE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728180-122B-4C3C-A2BE-33F0F3836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023AA3-3CEE-413F-91F8-322A2644F388"/>
    <ds:schemaRef ds:uri="http://schemas.microsoft.com/sharepoint/v3/fields"/>
    <ds:schemaRef ds:uri="0f0eb950-47b7-49a7-b2b9-b0c411c9c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6FB07F-DD47-4C62-89FB-E79CBDA6693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F0180CB-08B1-436B-9799-0C76022FBD6C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/fields"/>
    <ds:schemaRef ds:uri="http://schemas.openxmlformats.org/package/2006/metadata/core-properties"/>
    <ds:schemaRef ds:uri="B6023AA3-3CEE-413F-91F8-322A2644F388"/>
    <ds:schemaRef ds:uri="0f0eb950-47b7-49a7-b2b9-b0c411c9c3b8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9429</TotalTime>
  <Words>1334</Words>
  <Application>Microsoft Office PowerPoint</Application>
  <PresentationFormat>On-screen Show (4:3)</PresentationFormat>
  <Paragraphs>224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Cooper Black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INTRODUCTION</vt:lpstr>
      <vt:lpstr>GENERAL OFFICE SAFETY</vt:lpstr>
      <vt:lpstr>GENERAL OFFICE SAFETY</vt:lpstr>
      <vt:lpstr>TYPES OF HAZARD</vt:lpstr>
      <vt:lpstr>RISK ASSESSMENT</vt:lpstr>
      <vt:lpstr>OFFICE MACHINERY </vt:lpstr>
      <vt:lpstr>OFFICE ERGONOMICS </vt:lpstr>
      <vt:lpstr>PowerPoint Presentation</vt:lpstr>
      <vt:lpstr>OFFICE ERGONOMICS </vt:lpstr>
      <vt:lpstr>OFFICE ERGONOMICS </vt:lpstr>
      <vt:lpstr>STACKING &amp; STORAGE</vt:lpstr>
      <vt:lpstr>OFFICE LIGHTING &amp; ILLUMINATION </vt:lpstr>
      <vt:lpstr>ELECTRICAL SAFETY </vt:lpstr>
      <vt:lpstr>BACK INJURIES</vt:lpstr>
      <vt:lpstr>ACCIDENT REPORTING</vt:lpstr>
      <vt:lpstr>SLIPS, TRIPS &amp; FALLS</vt:lpstr>
      <vt:lpstr>STAIRS</vt:lpstr>
      <vt:lpstr>PREVENTING HAND INJURIES</vt:lpstr>
      <vt:lpstr>WELFARE FACILITIES </vt:lpstr>
      <vt:lpstr>FIRST AID</vt:lpstr>
      <vt:lpstr>HYGIENE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Gaurav Bansal</dc:creator>
  <cp:lastModifiedBy>abhinav pandey</cp:lastModifiedBy>
  <cp:revision>1506</cp:revision>
  <cp:lastPrinted>2014-11-21T06:58:07Z</cp:lastPrinted>
  <dcterms:created xsi:type="dcterms:W3CDTF">2014-04-07T11:41:40Z</dcterms:created>
  <dcterms:modified xsi:type="dcterms:W3CDTF">2025-04-15T09:15:13Z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0x0101009148F5A04DDD49CBA7127AADA5FB792B00AADE34325A8B49CDA8BB4DB53328F21400CB1185A5A6DA634F89857E7C01440748</vt:lpwstr>
  </property>
  <property fmtid="{D5CDD505-2E9C-101B-9397-08002B2CF9AE}" pid="3" name="_dlc_DocIdItemGuid">
    <vt:lpwstr>69089008-09ec-4558-8149-065431535be3</vt:lpwstr>
  </property>
</Properties>
</file>